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377" r:id="rId2"/>
    <p:sldId id="694" r:id="rId3"/>
    <p:sldId id="641" r:id="rId4"/>
    <p:sldId id="642" r:id="rId5"/>
    <p:sldId id="643" r:id="rId6"/>
    <p:sldId id="645" r:id="rId7"/>
    <p:sldId id="649" r:id="rId8"/>
    <p:sldId id="651" r:id="rId9"/>
    <p:sldId id="654" r:id="rId10"/>
    <p:sldId id="655" r:id="rId11"/>
    <p:sldId id="656" r:id="rId12"/>
    <p:sldId id="657" r:id="rId13"/>
    <p:sldId id="653" r:id="rId14"/>
    <p:sldId id="658" r:id="rId15"/>
    <p:sldId id="652" r:id="rId16"/>
    <p:sldId id="650" r:id="rId17"/>
    <p:sldId id="661" r:id="rId18"/>
    <p:sldId id="662" r:id="rId19"/>
    <p:sldId id="663" r:id="rId20"/>
    <p:sldId id="665" r:id="rId21"/>
    <p:sldId id="664" r:id="rId22"/>
    <p:sldId id="666" r:id="rId23"/>
    <p:sldId id="668" r:id="rId24"/>
    <p:sldId id="66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A more advanced Deep Q-Learning Problem" id="{DB3A0A21-C539-46CE-AB74-D5A67A0975D7}">
          <p14:sldIdLst>
            <p14:sldId id="694"/>
            <p14:sldId id="641"/>
            <p14:sldId id="642"/>
            <p14:sldId id="643"/>
            <p14:sldId id="645"/>
            <p14:sldId id="649"/>
            <p14:sldId id="651"/>
            <p14:sldId id="654"/>
            <p14:sldId id="655"/>
            <p14:sldId id="656"/>
            <p14:sldId id="657"/>
            <p14:sldId id="653"/>
            <p14:sldId id="658"/>
            <p14:sldId id="652"/>
            <p14:sldId id="650"/>
            <p14:sldId id="661"/>
            <p14:sldId id="662"/>
            <p14:sldId id="663"/>
            <p14:sldId id="665"/>
            <p14:sldId id="664"/>
            <p14:sldId id="666"/>
            <p14:sldId id="668"/>
            <p14:sldId id="6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3CB0F9-2FF0-4E53-BCED-C8FB5FD41E85}" v="1" dt="2025-04-07T05:47:52.9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ABC7B48-A1C3-420B-8CBF-C9F79FB0E983}"/>
    <pc:docChg chg="modSld">
      <pc:chgData name="Matthieu De Mari" userId="dfb708c9-d8dc-439f-9a3b-c772bf4a311c" providerId="ADAL" clId="{AABC7B48-A1C3-420B-8CBF-C9F79FB0E983}" dt="2023-01-26T07:16:40.120" v="5" actId="20577"/>
      <pc:docMkLst>
        <pc:docMk/>
      </pc:docMkLst>
      <pc:sldChg chg="modSp mod">
        <pc:chgData name="Matthieu De Mari" userId="dfb708c9-d8dc-439f-9a3b-c772bf4a311c" providerId="ADAL" clId="{AABC7B48-A1C3-420B-8CBF-C9F79FB0E983}" dt="2023-01-26T07:16:40.120" v="5" actId="20577"/>
        <pc:sldMkLst>
          <pc:docMk/>
          <pc:sldMk cId="40441892" sldId="628"/>
        </pc:sldMkLst>
      </pc:sldChg>
      <pc:sldChg chg="modSp mod">
        <pc:chgData name="Matthieu De Mari" userId="dfb708c9-d8dc-439f-9a3b-c772bf4a311c" providerId="ADAL" clId="{AABC7B48-A1C3-420B-8CBF-C9F79FB0E983}" dt="2023-01-26T07:16:34.678" v="1" actId="21"/>
        <pc:sldMkLst>
          <pc:docMk/>
          <pc:sldMk cId="3462067249" sldId="629"/>
        </pc:sldMkLst>
      </pc:sldChg>
    </pc:docChg>
  </pc:docChgLst>
  <pc:docChgLst>
    <pc:chgData name="Matthieu De Mari" userId="dfb708c9-d8dc-439f-9a3b-c772bf4a311c" providerId="ADAL" clId="{903CB0F9-2FF0-4E53-BCED-C8FB5FD41E85}"/>
    <pc:docChg chg="addSld delSld modSld delSection modSection">
      <pc:chgData name="Matthieu De Mari" userId="dfb708c9-d8dc-439f-9a3b-c772bf4a311c" providerId="ADAL" clId="{903CB0F9-2FF0-4E53-BCED-C8FB5FD41E85}" dt="2025-04-09T09:20:24.726" v="112" actId="47"/>
      <pc:docMkLst>
        <pc:docMk/>
      </pc:docMkLst>
      <pc:sldChg chg="modSp mod">
        <pc:chgData name="Matthieu De Mari" userId="dfb708c9-d8dc-439f-9a3b-c772bf4a311c" providerId="ADAL" clId="{903CB0F9-2FF0-4E53-BCED-C8FB5FD41E85}" dt="2025-04-07T05:49:13.273" v="74" actId="20577"/>
        <pc:sldMkLst>
          <pc:docMk/>
          <pc:sldMk cId="1040156172" sldId="377"/>
        </pc:sldMkLst>
        <pc:spChg chg="mod">
          <ac:chgData name="Matthieu De Mari" userId="dfb708c9-d8dc-439f-9a3b-c772bf4a311c" providerId="ADAL" clId="{903CB0F9-2FF0-4E53-BCED-C8FB5FD41E85}" dt="2025-04-07T05:49:13.273" v="74" actId="20577"/>
          <ac:spMkLst>
            <pc:docMk/>
            <pc:sldMk cId="1040156172" sldId="377"/>
            <ac:spMk id="2" creationId="{080CEB46-CC16-4D19-8C2C-AEE9471D8168}"/>
          </ac:spMkLst>
        </pc:spChg>
      </pc:sldChg>
      <pc:sldChg chg="modSp del mod">
        <pc:chgData name="Matthieu De Mari" userId="dfb708c9-d8dc-439f-9a3b-c772bf4a311c" providerId="ADAL" clId="{903CB0F9-2FF0-4E53-BCED-C8FB5FD41E85}" dt="2025-04-09T09:20:24.726" v="112" actId="47"/>
        <pc:sldMkLst>
          <pc:docMk/>
          <pc:sldMk cId="4267832796" sldId="550"/>
        </pc:sldMkLst>
        <pc:spChg chg="mod">
          <ac:chgData name="Matthieu De Mari" userId="dfb708c9-d8dc-439f-9a3b-c772bf4a311c" providerId="ADAL" clId="{903CB0F9-2FF0-4E53-BCED-C8FB5FD41E85}" dt="2025-04-09T09:20:21.137" v="111" actId="5793"/>
          <ac:spMkLst>
            <pc:docMk/>
            <pc:sldMk cId="4267832796" sldId="550"/>
            <ac:spMk id="3" creationId="{78053446-C600-4EAD-8161-EB9D925C5227}"/>
          </ac:spMkLst>
        </pc:spChg>
      </pc:sldChg>
      <pc:sldChg chg="del">
        <pc:chgData name="Matthieu De Mari" userId="dfb708c9-d8dc-439f-9a3b-c772bf4a311c" providerId="ADAL" clId="{903CB0F9-2FF0-4E53-BCED-C8FB5FD41E85}" dt="2025-04-06T05:14:01.849" v="0" actId="47"/>
        <pc:sldMkLst>
          <pc:docMk/>
          <pc:sldMk cId="2211946059" sldId="633"/>
        </pc:sldMkLst>
      </pc:sldChg>
      <pc:sldChg chg="del">
        <pc:chgData name="Matthieu De Mari" userId="dfb708c9-d8dc-439f-9a3b-c772bf4a311c" providerId="ADAL" clId="{903CB0F9-2FF0-4E53-BCED-C8FB5FD41E85}" dt="2025-04-07T05:49:39.822" v="75" actId="47"/>
        <pc:sldMkLst>
          <pc:docMk/>
          <pc:sldMk cId="1608646243" sldId="635"/>
        </pc:sldMkLst>
      </pc:sldChg>
      <pc:sldChg chg="del">
        <pc:chgData name="Matthieu De Mari" userId="dfb708c9-d8dc-439f-9a3b-c772bf4a311c" providerId="ADAL" clId="{903CB0F9-2FF0-4E53-BCED-C8FB5FD41E85}" dt="2025-04-09T09:20:09.768" v="79" actId="47"/>
        <pc:sldMkLst>
          <pc:docMk/>
          <pc:sldMk cId="767657182" sldId="636"/>
        </pc:sldMkLst>
      </pc:sldChg>
      <pc:sldChg chg="del">
        <pc:chgData name="Matthieu De Mari" userId="dfb708c9-d8dc-439f-9a3b-c772bf4a311c" providerId="ADAL" clId="{903CB0F9-2FF0-4E53-BCED-C8FB5FD41E85}" dt="2025-04-09T09:20:12.197" v="80" actId="47"/>
        <pc:sldMkLst>
          <pc:docMk/>
          <pc:sldMk cId="3875543137" sldId="637"/>
        </pc:sldMkLst>
      </pc:sldChg>
      <pc:sldChg chg="del">
        <pc:chgData name="Matthieu De Mari" userId="dfb708c9-d8dc-439f-9a3b-c772bf4a311c" providerId="ADAL" clId="{903CB0F9-2FF0-4E53-BCED-C8FB5FD41E85}" dt="2025-04-09T09:20:12.197" v="80" actId="47"/>
        <pc:sldMkLst>
          <pc:docMk/>
          <pc:sldMk cId="2599086613" sldId="638"/>
        </pc:sldMkLst>
      </pc:sldChg>
      <pc:sldChg chg="modSp mod">
        <pc:chgData name="Matthieu De Mari" userId="dfb708c9-d8dc-439f-9a3b-c772bf4a311c" providerId="ADAL" clId="{903CB0F9-2FF0-4E53-BCED-C8FB5FD41E85}" dt="2025-04-06T05:14:27.214" v="42" actId="732"/>
        <pc:sldMkLst>
          <pc:docMk/>
          <pc:sldMk cId="1277121450" sldId="642"/>
        </pc:sldMkLst>
        <pc:picChg chg="mod modCrop">
          <ac:chgData name="Matthieu De Mari" userId="dfb708c9-d8dc-439f-9a3b-c772bf4a311c" providerId="ADAL" clId="{903CB0F9-2FF0-4E53-BCED-C8FB5FD41E85}" dt="2025-04-06T05:14:27.214" v="42" actId="732"/>
          <ac:picMkLst>
            <pc:docMk/>
            <pc:sldMk cId="1277121450" sldId="642"/>
            <ac:picMk id="6" creationId="{B23379A7-8E6C-49D8-BDC9-82F0979839CC}"/>
          </ac:picMkLst>
        </pc:picChg>
      </pc:sldChg>
      <pc:sldChg chg="modSp mod">
        <pc:chgData name="Matthieu De Mari" userId="dfb708c9-d8dc-439f-9a3b-c772bf4a311c" providerId="ADAL" clId="{903CB0F9-2FF0-4E53-BCED-C8FB5FD41E85}" dt="2025-04-06T05:14:32.658" v="43" actId="732"/>
        <pc:sldMkLst>
          <pc:docMk/>
          <pc:sldMk cId="217772614" sldId="643"/>
        </pc:sldMkLst>
        <pc:picChg chg="mod modCrop">
          <ac:chgData name="Matthieu De Mari" userId="dfb708c9-d8dc-439f-9a3b-c772bf4a311c" providerId="ADAL" clId="{903CB0F9-2FF0-4E53-BCED-C8FB5FD41E85}" dt="2025-04-06T05:14:32.658" v="43" actId="732"/>
          <ac:picMkLst>
            <pc:docMk/>
            <pc:sldMk cId="217772614" sldId="643"/>
            <ac:picMk id="5" creationId="{34DAAF82-4704-48AF-BE26-C2B02AA7ADB4}"/>
          </ac:picMkLst>
        </pc:picChg>
      </pc:sldChg>
      <pc:sldChg chg="del">
        <pc:chgData name="Matthieu De Mari" userId="dfb708c9-d8dc-439f-9a3b-c772bf4a311c" providerId="ADAL" clId="{903CB0F9-2FF0-4E53-BCED-C8FB5FD41E85}" dt="2025-04-07T05:49:40.745" v="76" actId="47"/>
        <pc:sldMkLst>
          <pc:docMk/>
          <pc:sldMk cId="1063985533" sldId="669"/>
        </pc:sldMkLst>
      </pc:sldChg>
      <pc:sldChg chg="del">
        <pc:chgData name="Matthieu De Mari" userId="dfb708c9-d8dc-439f-9a3b-c772bf4a311c" providerId="ADAL" clId="{903CB0F9-2FF0-4E53-BCED-C8FB5FD41E85}" dt="2025-04-07T05:49:49.462" v="77" actId="47"/>
        <pc:sldMkLst>
          <pc:docMk/>
          <pc:sldMk cId="3002271023" sldId="670"/>
        </pc:sldMkLst>
      </pc:sldChg>
      <pc:sldChg chg="del">
        <pc:chgData name="Matthieu De Mari" userId="dfb708c9-d8dc-439f-9a3b-c772bf4a311c" providerId="ADAL" clId="{903CB0F9-2FF0-4E53-BCED-C8FB5FD41E85}" dt="2025-04-09T09:18:15.012" v="78" actId="47"/>
        <pc:sldMkLst>
          <pc:docMk/>
          <pc:sldMk cId="278028184" sldId="671"/>
        </pc:sldMkLst>
      </pc:sldChg>
      <pc:sldChg chg="modSp del">
        <pc:chgData name="Matthieu De Mari" userId="dfb708c9-d8dc-439f-9a3b-c772bf4a311c" providerId="ADAL" clId="{903CB0F9-2FF0-4E53-BCED-C8FB5FD41E85}" dt="2025-04-07T05:48:09.027" v="48" actId="47"/>
        <pc:sldMkLst>
          <pc:docMk/>
          <pc:sldMk cId="3241301084" sldId="672"/>
        </pc:sldMkLst>
      </pc:sldChg>
      <pc:sldChg chg="modSp del mod">
        <pc:chgData name="Matthieu De Mari" userId="dfb708c9-d8dc-439f-9a3b-c772bf4a311c" providerId="ADAL" clId="{903CB0F9-2FF0-4E53-BCED-C8FB5FD41E85}" dt="2025-04-09T09:18:15.012" v="78" actId="47"/>
        <pc:sldMkLst>
          <pc:docMk/>
          <pc:sldMk cId="4015266761" sldId="673"/>
        </pc:sldMkLst>
      </pc:sldChg>
      <pc:sldChg chg="del">
        <pc:chgData name="Matthieu De Mari" userId="dfb708c9-d8dc-439f-9a3b-c772bf4a311c" providerId="ADAL" clId="{903CB0F9-2FF0-4E53-BCED-C8FB5FD41E85}" dt="2025-04-09T09:18:15.012" v="78" actId="47"/>
        <pc:sldMkLst>
          <pc:docMk/>
          <pc:sldMk cId="4136466441" sldId="674"/>
        </pc:sldMkLst>
      </pc:sldChg>
      <pc:sldChg chg="del">
        <pc:chgData name="Matthieu De Mari" userId="dfb708c9-d8dc-439f-9a3b-c772bf4a311c" providerId="ADAL" clId="{903CB0F9-2FF0-4E53-BCED-C8FB5FD41E85}" dt="2025-04-09T09:20:12.197" v="80" actId="47"/>
        <pc:sldMkLst>
          <pc:docMk/>
          <pc:sldMk cId="2421120945" sldId="675"/>
        </pc:sldMkLst>
      </pc:sldChg>
      <pc:sldChg chg="del">
        <pc:chgData name="Matthieu De Mari" userId="dfb708c9-d8dc-439f-9a3b-c772bf4a311c" providerId="ADAL" clId="{903CB0F9-2FF0-4E53-BCED-C8FB5FD41E85}" dt="2025-04-09T09:20:12.197" v="80" actId="47"/>
        <pc:sldMkLst>
          <pc:docMk/>
          <pc:sldMk cId="2006486705" sldId="676"/>
        </pc:sldMkLst>
      </pc:sldChg>
      <pc:sldChg chg="del">
        <pc:chgData name="Matthieu De Mari" userId="dfb708c9-d8dc-439f-9a3b-c772bf4a311c" providerId="ADAL" clId="{903CB0F9-2FF0-4E53-BCED-C8FB5FD41E85}" dt="2025-04-09T09:20:12.197" v="80" actId="47"/>
        <pc:sldMkLst>
          <pc:docMk/>
          <pc:sldMk cId="3985725824" sldId="677"/>
        </pc:sldMkLst>
      </pc:sldChg>
      <pc:sldChg chg="del">
        <pc:chgData name="Matthieu De Mari" userId="dfb708c9-d8dc-439f-9a3b-c772bf4a311c" providerId="ADAL" clId="{903CB0F9-2FF0-4E53-BCED-C8FB5FD41E85}" dt="2025-04-09T09:20:09.768" v="79" actId="47"/>
        <pc:sldMkLst>
          <pc:docMk/>
          <pc:sldMk cId="2758040485" sldId="678"/>
        </pc:sldMkLst>
      </pc:sldChg>
      <pc:sldChg chg="del">
        <pc:chgData name="Matthieu De Mari" userId="dfb708c9-d8dc-439f-9a3b-c772bf4a311c" providerId="ADAL" clId="{903CB0F9-2FF0-4E53-BCED-C8FB5FD41E85}" dt="2025-04-09T09:20:09.768" v="79" actId="47"/>
        <pc:sldMkLst>
          <pc:docMk/>
          <pc:sldMk cId="2017719165" sldId="679"/>
        </pc:sldMkLst>
      </pc:sldChg>
      <pc:sldChg chg="del">
        <pc:chgData name="Matthieu De Mari" userId="dfb708c9-d8dc-439f-9a3b-c772bf4a311c" providerId="ADAL" clId="{903CB0F9-2FF0-4E53-BCED-C8FB5FD41E85}" dt="2025-04-09T09:20:09.768" v="79" actId="47"/>
        <pc:sldMkLst>
          <pc:docMk/>
          <pc:sldMk cId="1295920255" sldId="680"/>
        </pc:sldMkLst>
      </pc:sldChg>
      <pc:sldChg chg="del">
        <pc:chgData name="Matthieu De Mari" userId="dfb708c9-d8dc-439f-9a3b-c772bf4a311c" providerId="ADAL" clId="{903CB0F9-2FF0-4E53-BCED-C8FB5FD41E85}" dt="2025-04-07T05:48:24.828" v="49" actId="47"/>
        <pc:sldMkLst>
          <pc:docMk/>
          <pc:sldMk cId="55272946" sldId="681"/>
        </pc:sldMkLst>
      </pc:sldChg>
      <pc:sldChg chg="modSp mod">
        <pc:chgData name="Matthieu De Mari" userId="dfb708c9-d8dc-439f-9a3b-c772bf4a311c" providerId="ADAL" clId="{903CB0F9-2FF0-4E53-BCED-C8FB5FD41E85}" dt="2025-04-06T05:14:15.712" v="41" actId="20577"/>
        <pc:sldMkLst>
          <pc:docMk/>
          <pc:sldMk cId="260732904" sldId="694"/>
        </pc:sldMkLst>
        <pc:spChg chg="mod">
          <ac:chgData name="Matthieu De Mari" userId="dfb708c9-d8dc-439f-9a3b-c772bf4a311c" providerId="ADAL" clId="{903CB0F9-2FF0-4E53-BCED-C8FB5FD41E85}" dt="2025-04-06T05:14:15.712" v="41" actId="20577"/>
          <ac:spMkLst>
            <pc:docMk/>
            <pc:sldMk cId="260732904" sldId="694"/>
            <ac:spMk id="5" creationId="{CE82C156-7CB6-1563-789F-D5A14475FFB8}"/>
          </ac:spMkLst>
        </pc:spChg>
      </pc:sldChg>
      <pc:sldChg chg="del">
        <pc:chgData name="Matthieu De Mari" userId="dfb708c9-d8dc-439f-9a3b-c772bf4a311c" providerId="ADAL" clId="{903CB0F9-2FF0-4E53-BCED-C8FB5FD41E85}" dt="2025-04-09T09:18:15.012" v="78" actId="47"/>
        <pc:sldMkLst>
          <pc:docMk/>
          <pc:sldMk cId="1184470419" sldId="695"/>
        </pc:sldMkLst>
      </pc:sldChg>
      <pc:sldChg chg="del">
        <pc:chgData name="Matthieu De Mari" userId="dfb708c9-d8dc-439f-9a3b-c772bf4a311c" providerId="ADAL" clId="{903CB0F9-2FF0-4E53-BCED-C8FB5FD41E85}" dt="2025-04-09T09:20:12.197" v="80" actId="47"/>
        <pc:sldMkLst>
          <pc:docMk/>
          <pc:sldMk cId="2333833429" sldId="696"/>
        </pc:sldMkLst>
      </pc:sldChg>
      <pc:sldChg chg="add del">
        <pc:chgData name="Matthieu De Mari" userId="dfb708c9-d8dc-439f-9a3b-c772bf4a311c" providerId="ADAL" clId="{903CB0F9-2FF0-4E53-BCED-C8FB5FD41E85}" dt="2025-04-09T09:18:15.012" v="78" actId="47"/>
        <pc:sldMkLst>
          <pc:docMk/>
          <pc:sldMk cId="354957510" sldId="697"/>
        </pc:sldMkLst>
      </pc:sldChg>
    </pc:docChg>
  </pc:docChgLst>
  <pc:docChgLst>
    <pc:chgData name="Matthieu De Mari" userId="dfb708c9-d8dc-439f-9a3b-c772bf4a311c" providerId="ADAL" clId="{8552C424-5E26-4255-9347-C9A126B6068E}"/>
    <pc:docChg chg="custSel addSld delSld modSld delSection modSection">
      <pc:chgData name="Matthieu De Mari" userId="dfb708c9-d8dc-439f-9a3b-c772bf4a311c" providerId="ADAL" clId="{8552C424-5E26-4255-9347-C9A126B6068E}" dt="2023-02-26T10:58:17.811" v="92" actId="20577"/>
      <pc:docMkLst>
        <pc:docMk/>
      </pc:docMkLst>
      <pc:sldChg chg="del">
        <pc:chgData name="Matthieu De Mari" userId="dfb708c9-d8dc-439f-9a3b-c772bf4a311c" providerId="ADAL" clId="{8552C424-5E26-4255-9347-C9A126B6068E}" dt="2023-02-26T10:57:13.664" v="38" actId="47"/>
        <pc:sldMkLst>
          <pc:docMk/>
          <pc:sldMk cId="3442501962" sldId="257"/>
        </pc:sldMkLst>
      </pc:sldChg>
      <pc:sldChg chg="modSp mod">
        <pc:chgData name="Matthieu De Mari" userId="dfb708c9-d8dc-439f-9a3b-c772bf4a311c" providerId="ADAL" clId="{8552C424-5E26-4255-9347-C9A126B6068E}" dt="2023-02-26T10:57:44.491" v="62" actId="20577"/>
        <pc:sldMkLst>
          <pc:docMk/>
          <pc:sldMk cId="3880949074" sldId="267"/>
        </pc:sldMkLst>
      </pc:sldChg>
      <pc:sldChg chg="del">
        <pc:chgData name="Matthieu De Mari" userId="dfb708c9-d8dc-439f-9a3b-c772bf4a311c" providerId="ADAL" clId="{8552C424-5E26-4255-9347-C9A126B6068E}" dt="2023-02-26T10:57:30.857" v="49" actId="47"/>
        <pc:sldMkLst>
          <pc:docMk/>
          <pc:sldMk cId="1539686779" sldId="316"/>
        </pc:sldMkLst>
      </pc:sldChg>
      <pc:sldChg chg="del">
        <pc:chgData name="Matthieu De Mari" userId="dfb708c9-d8dc-439f-9a3b-c772bf4a311c" providerId="ADAL" clId="{8552C424-5E26-4255-9347-C9A126B6068E}" dt="2023-02-26T10:57:32.866" v="51" actId="47"/>
        <pc:sldMkLst>
          <pc:docMk/>
          <pc:sldMk cId="2965228872" sldId="318"/>
        </pc:sldMkLst>
      </pc:sldChg>
      <pc:sldChg chg="del">
        <pc:chgData name="Matthieu De Mari" userId="dfb708c9-d8dc-439f-9a3b-c772bf4a311c" providerId="ADAL" clId="{8552C424-5E26-4255-9347-C9A126B6068E}" dt="2023-02-26T10:57:32.866" v="51" actId="47"/>
        <pc:sldMkLst>
          <pc:docMk/>
          <pc:sldMk cId="1363621736" sldId="321"/>
        </pc:sldMkLst>
      </pc:sldChg>
      <pc:sldChg chg="del">
        <pc:chgData name="Matthieu De Mari" userId="dfb708c9-d8dc-439f-9a3b-c772bf4a311c" providerId="ADAL" clId="{8552C424-5E26-4255-9347-C9A126B6068E}" dt="2023-02-26T10:57:30.857" v="49" actId="47"/>
        <pc:sldMkLst>
          <pc:docMk/>
          <pc:sldMk cId="1170630519" sldId="323"/>
        </pc:sldMkLst>
      </pc:sldChg>
      <pc:sldChg chg="del">
        <pc:chgData name="Matthieu De Mari" userId="dfb708c9-d8dc-439f-9a3b-c772bf4a311c" providerId="ADAL" clId="{8552C424-5E26-4255-9347-C9A126B6068E}" dt="2023-02-26T10:57:30.857" v="49" actId="47"/>
        <pc:sldMkLst>
          <pc:docMk/>
          <pc:sldMk cId="669783575" sldId="325"/>
        </pc:sldMkLst>
      </pc:sldChg>
      <pc:sldChg chg="del">
        <pc:chgData name="Matthieu De Mari" userId="dfb708c9-d8dc-439f-9a3b-c772bf4a311c" providerId="ADAL" clId="{8552C424-5E26-4255-9347-C9A126B6068E}" dt="2023-02-26T10:57:30.857" v="49" actId="47"/>
        <pc:sldMkLst>
          <pc:docMk/>
          <pc:sldMk cId="1128971870" sldId="326"/>
        </pc:sldMkLst>
      </pc:sldChg>
      <pc:sldChg chg="del">
        <pc:chgData name="Matthieu De Mari" userId="dfb708c9-d8dc-439f-9a3b-c772bf4a311c" providerId="ADAL" clId="{8552C424-5E26-4255-9347-C9A126B6068E}" dt="2023-02-26T10:57:30.857" v="49" actId="47"/>
        <pc:sldMkLst>
          <pc:docMk/>
          <pc:sldMk cId="1158198486" sldId="327"/>
        </pc:sldMkLst>
      </pc:sldChg>
      <pc:sldChg chg="del">
        <pc:chgData name="Matthieu De Mari" userId="dfb708c9-d8dc-439f-9a3b-c772bf4a311c" providerId="ADAL" clId="{8552C424-5E26-4255-9347-C9A126B6068E}" dt="2023-02-26T10:57:32.866" v="51" actId="47"/>
        <pc:sldMkLst>
          <pc:docMk/>
          <pc:sldMk cId="1126752013" sldId="344"/>
        </pc:sldMkLst>
      </pc:sldChg>
      <pc:sldChg chg="del">
        <pc:chgData name="Matthieu De Mari" userId="dfb708c9-d8dc-439f-9a3b-c772bf4a311c" providerId="ADAL" clId="{8552C424-5E26-4255-9347-C9A126B6068E}" dt="2023-02-26T10:57:32.866" v="51" actId="47"/>
        <pc:sldMkLst>
          <pc:docMk/>
          <pc:sldMk cId="3365959053" sldId="345"/>
        </pc:sldMkLst>
      </pc:sldChg>
      <pc:sldChg chg="del">
        <pc:chgData name="Matthieu De Mari" userId="dfb708c9-d8dc-439f-9a3b-c772bf4a311c" providerId="ADAL" clId="{8552C424-5E26-4255-9347-C9A126B6068E}" dt="2023-02-26T10:57:32.866" v="51" actId="47"/>
        <pc:sldMkLst>
          <pc:docMk/>
          <pc:sldMk cId="3440940152" sldId="347"/>
        </pc:sldMkLst>
      </pc:sldChg>
      <pc:sldChg chg="del">
        <pc:chgData name="Matthieu De Mari" userId="dfb708c9-d8dc-439f-9a3b-c772bf4a311c" providerId="ADAL" clId="{8552C424-5E26-4255-9347-C9A126B6068E}" dt="2023-02-26T10:57:32.866" v="51" actId="47"/>
        <pc:sldMkLst>
          <pc:docMk/>
          <pc:sldMk cId="3968452158" sldId="348"/>
        </pc:sldMkLst>
      </pc:sldChg>
      <pc:sldChg chg="del">
        <pc:chgData name="Matthieu De Mari" userId="dfb708c9-d8dc-439f-9a3b-c772bf4a311c" providerId="ADAL" clId="{8552C424-5E26-4255-9347-C9A126B6068E}" dt="2023-02-26T10:57:32.866" v="51" actId="47"/>
        <pc:sldMkLst>
          <pc:docMk/>
          <pc:sldMk cId="2176843658" sldId="349"/>
        </pc:sldMkLst>
      </pc:sldChg>
      <pc:sldChg chg="del">
        <pc:chgData name="Matthieu De Mari" userId="dfb708c9-d8dc-439f-9a3b-c772bf4a311c" providerId="ADAL" clId="{8552C424-5E26-4255-9347-C9A126B6068E}" dt="2023-02-26T10:57:32.866" v="51" actId="47"/>
        <pc:sldMkLst>
          <pc:docMk/>
          <pc:sldMk cId="393211699" sldId="350"/>
        </pc:sldMkLst>
      </pc:sldChg>
      <pc:sldChg chg="del">
        <pc:chgData name="Matthieu De Mari" userId="dfb708c9-d8dc-439f-9a3b-c772bf4a311c" providerId="ADAL" clId="{8552C424-5E26-4255-9347-C9A126B6068E}" dt="2023-02-26T10:57:32.866" v="51" actId="47"/>
        <pc:sldMkLst>
          <pc:docMk/>
          <pc:sldMk cId="423928836" sldId="351"/>
        </pc:sldMkLst>
      </pc:sldChg>
      <pc:sldChg chg="del">
        <pc:chgData name="Matthieu De Mari" userId="dfb708c9-d8dc-439f-9a3b-c772bf4a311c" providerId="ADAL" clId="{8552C424-5E26-4255-9347-C9A126B6068E}" dt="2023-02-26T10:57:32.866" v="51" actId="47"/>
        <pc:sldMkLst>
          <pc:docMk/>
          <pc:sldMk cId="2849726047" sldId="353"/>
        </pc:sldMkLst>
      </pc:sldChg>
      <pc:sldChg chg="del">
        <pc:chgData name="Matthieu De Mari" userId="dfb708c9-d8dc-439f-9a3b-c772bf4a311c" providerId="ADAL" clId="{8552C424-5E26-4255-9347-C9A126B6068E}" dt="2023-02-26T10:57:32.866" v="51" actId="47"/>
        <pc:sldMkLst>
          <pc:docMk/>
          <pc:sldMk cId="700781920" sldId="354"/>
        </pc:sldMkLst>
      </pc:sldChg>
      <pc:sldChg chg="del">
        <pc:chgData name="Matthieu De Mari" userId="dfb708c9-d8dc-439f-9a3b-c772bf4a311c" providerId="ADAL" clId="{8552C424-5E26-4255-9347-C9A126B6068E}" dt="2023-02-26T10:57:32.866" v="51" actId="47"/>
        <pc:sldMkLst>
          <pc:docMk/>
          <pc:sldMk cId="104839766" sldId="355"/>
        </pc:sldMkLst>
      </pc:sldChg>
      <pc:sldChg chg="modSp mod">
        <pc:chgData name="Matthieu De Mari" userId="dfb708c9-d8dc-439f-9a3b-c772bf4a311c" providerId="ADAL" clId="{8552C424-5E26-4255-9347-C9A126B6068E}" dt="2023-02-26T10:57:06.620" v="37" actId="5793"/>
        <pc:sldMkLst>
          <pc:docMk/>
          <pc:sldMk cId="1040156172" sldId="377"/>
        </pc:sldMkLst>
      </pc:sldChg>
      <pc:sldChg chg="del">
        <pc:chgData name="Matthieu De Mari" userId="dfb708c9-d8dc-439f-9a3b-c772bf4a311c" providerId="ADAL" clId="{8552C424-5E26-4255-9347-C9A126B6068E}" dt="2023-02-26T10:57:14.486" v="40" actId="47"/>
        <pc:sldMkLst>
          <pc:docMk/>
          <pc:sldMk cId="2877994036" sldId="381"/>
        </pc:sldMkLst>
      </pc:sldChg>
      <pc:sldChg chg="del">
        <pc:chgData name="Matthieu De Mari" userId="dfb708c9-d8dc-439f-9a3b-c772bf4a311c" providerId="ADAL" clId="{8552C424-5E26-4255-9347-C9A126B6068E}" dt="2023-02-26T10:57:14.103" v="39" actId="47"/>
        <pc:sldMkLst>
          <pc:docMk/>
          <pc:sldMk cId="2226856894" sldId="452"/>
        </pc:sldMkLst>
      </pc:sldChg>
      <pc:sldChg chg="del">
        <pc:chgData name="Matthieu De Mari" userId="dfb708c9-d8dc-439f-9a3b-c772bf4a311c" providerId="ADAL" clId="{8552C424-5E26-4255-9347-C9A126B6068E}" dt="2023-02-26T10:57:16.694" v="42" actId="47"/>
        <pc:sldMkLst>
          <pc:docMk/>
          <pc:sldMk cId="4128305930" sldId="520"/>
        </pc:sldMkLst>
      </pc:sldChg>
      <pc:sldChg chg="del">
        <pc:chgData name="Matthieu De Mari" userId="dfb708c9-d8dc-439f-9a3b-c772bf4a311c" providerId="ADAL" clId="{8552C424-5E26-4255-9347-C9A126B6068E}" dt="2023-02-26T10:57:16.694" v="42" actId="47"/>
        <pc:sldMkLst>
          <pc:docMk/>
          <pc:sldMk cId="2260668406" sldId="524"/>
        </pc:sldMkLst>
      </pc:sldChg>
      <pc:sldChg chg="del">
        <pc:chgData name="Matthieu De Mari" userId="dfb708c9-d8dc-439f-9a3b-c772bf4a311c" providerId="ADAL" clId="{8552C424-5E26-4255-9347-C9A126B6068E}" dt="2023-02-26T10:57:16.694" v="42" actId="47"/>
        <pc:sldMkLst>
          <pc:docMk/>
          <pc:sldMk cId="2963848570" sldId="525"/>
        </pc:sldMkLst>
      </pc:sldChg>
      <pc:sldChg chg="del">
        <pc:chgData name="Matthieu De Mari" userId="dfb708c9-d8dc-439f-9a3b-c772bf4a311c" providerId="ADAL" clId="{8552C424-5E26-4255-9347-C9A126B6068E}" dt="2023-02-26T10:57:16.694" v="42" actId="47"/>
        <pc:sldMkLst>
          <pc:docMk/>
          <pc:sldMk cId="1559626303" sldId="526"/>
        </pc:sldMkLst>
      </pc:sldChg>
      <pc:sldChg chg="del">
        <pc:chgData name="Matthieu De Mari" userId="dfb708c9-d8dc-439f-9a3b-c772bf4a311c" providerId="ADAL" clId="{8552C424-5E26-4255-9347-C9A126B6068E}" dt="2023-02-26T10:57:16.694" v="42" actId="47"/>
        <pc:sldMkLst>
          <pc:docMk/>
          <pc:sldMk cId="788905117" sldId="527"/>
        </pc:sldMkLst>
      </pc:sldChg>
      <pc:sldChg chg="del">
        <pc:chgData name="Matthieu De Mari" userId="dfb708c9-d8dc-439f-9a3b-c772bf4a311c" providerId="ADAL" clId="{8552C424-5E26-4255-9347-C9A126B6068E}" dt="2023-02-26T10:57:16.694" v="42" actId="47"/>
        <pc:sldMkLst>
          <pc:docMk/>
          <pc:sldMk cId="3164178819" sldId="528"/>
        </pc:sldMkLst>
      </pc:sldChg>
      <pc:sldChg chg="del">
        <pc:chgData name="Matthieu De Mari" userId="dfb708c9-d8dc-439f-9a3b-c772bf4a311c" providerId="ADAL" clId="{8552C424-5E26-4255-9347-C9A126B6068E}" dt="2023-02-26T10:57:16.694" v="42" actId="47"/>
        <pc:sldMkLst>
          <pc:docMk/>
          <pc:sldMk cId="372119757" sldId="529"/>
        </pc:sldMkLst>
      </pc:sldChg>
      <pc:sldChg chg="del">
        <pc:chgData name="Matthieu De Mari" userId="dfb708c9-d8dc-439f-9a3b-c772bf4a311c" providerId="ADAL" clId="{8552C424-5E26-4255-9347-C9A126B6068E}" dt="2023-02-26T10:57:30.060" v="48" actId="47"/>
        <pc:sldMkLst>
          <pc:docMk/>
          <pc:sldMk cId="1996190332" sldId="535"/>
        </pc:sldMkLst>
      </pc:sldChg>
      <pc:sldChg chg="del">
        <pc:chgData name="Matthieu De Mari" userId="dfb708c9-d8dc-439f-9a3b-c772bf4a311c" providerId="ADAL" clId="{8552C424-5E26-4255-9347-C9A126B6068E}" dt="2023-02-26T10:57:30.060" v="48" actId="47"/>
        <pc:sldMkLst>
          <pc:docMk/>
          <pc:sldMk cId="1791336288" sldId="536"/>
        </pc:sldMkLst>
      </pc:sldChg>
      <pc:sldChg chg="del">
        <pc:chgData name="Matthieu De Mari" userId="dfb708c9-d8dc-439f-9a3b-c772bf4a311c" providerId="ADAL" clId="{8552C424-5E26-4255-9347-C9A126B6068E}" dt="2023-02-26T10:57:30.060" v="48" actId="47"/>
        <pc:sldMkLst>
          <pc:docMk/>
          <pc:sldMk cId="244511625" sldId="537"/>
        </pc:sldMkLst>
      </pc:sldChg>
      <pc:sldChg chg="del">
        <pc:chgData name="Matthieu De Mari" userId="dfb708c9-d8dc-439f-9a3b-c772bf4a311c" providerId="ADAL" clId="{8552C424-5E26-4255-9347-C9A126B6068E}" dt="2023-02-26T10:57:30.060" v="48" actId="47"/>
        <pc:sldMkLst>
          <pc:docMk/>
          <pc:sldMk cId="938763091" sldId="538"/>
        </pc:sldMkLst>
      </pc:sldChg>
      <pc:sldChg chg="del">
        <pc:chgData name="Matthieu De Mari" userId="dfb708c9-d8dc-439f-9a3b-c772bf4a311c" providerId="ADAL" clId="{8552C424-5E26-4255-9347-C9A126B6068E}" dt="2023-02-26T10:57:30.060" v="48" actId="47"/>
        <pc:sldMkLst>
          <pc:docMk/>
          <pc:sldMk cId="2238881977" sldId="539"/>
        </pc:sldMkLst>
      </pc:sldChg>
      <pc:sldChg chg="del">
        <pc:chgData name="Matthieu De Mari" userId="dfb708c9-d8dc-439f-9a3b-c772bf4a311c" providerId="ADAL" clId="{8552C424-5E26-4255-9347-C9A126B6068E}" dt="2023-02-26T10:57:16.694" v="42" actId="47"/>
        <pc:sldMkLst>
          <pc:docMk/>
          <pc:sldMk cId="942765776" sldId="540"/>
        </pc:sldMkLst>
      </pc:sldChg>
      <pc:sldChg chg="del">
        <pc:chgData name="Matthieu De Mari" userId="dfb708c9-d8dc-439f-9a3b-c772bf4a311c" providerId="ADAL" clId="{8552C424-5E26-4255-9347-C9A126B6068E}" dt="2023-02-26T10:57:16.694" v="42" actId="47"/>
        <pc:sldMkLst>
          <pc:docMk/>
          <pc:sldMk cId="1887017000" sldId="542"/>
        </pc:sldMkLst>
      </pc:sldChg>
      <pc:sldChg chg="del">
        <pc:chgData name="Matthieu De Mari" userId="dfb708c9-d8dc-439f-9a3b-c772bf4a311c" providerId="ADAL" clId="{8552C424-5E26-4255-9347-C9A126B6068E}" dt="2023-02-26T10:57:16.694" v="42" actId="47"/>
        <pc:sldMkLst>
          <pc:docMk/>
          <pc:sldMk cId="4074689584" sldId="543"/>
        </pc:sldMkLst>
      </pc:sldChg>
      <pc:sldChg chg="del">
        <pc:chgData name="Matthieu De Mari" userId="dfb708c9-d8dc-439f-9a3b-c772bf4a311c" providerId="ADAL" clId="{8552C424-5E26-4255-9347-C9A126B6068E}" dt="2023-02-26T10:57:16.694" v="42" actId="47"/>
        <pc:sldMkLst>
          <pc:docMk/>
          <pc:sldMk cId="3002730626" sldId="544"/>
        </pc:sldMkLst>
      </pc:sldChg>
      <pc:sldChg chg="del">
        <pc:chgData name="Matthieu De Mari" userId="dfb708c9-d8dc-439f-9a3b-c772bf4a311c" providerId="ADAL" clId="{8552C424-5E26-4255-9347-C9A126B6068E}" dt="2023-02-26T10:57:16.694" v="42" actId="47"/>
        <pc:sldMkLst>
          <pc:docMk/>
          <pc:sldMk cId="598998675" sldId="545"/>
        </pc:sldMkLst>
      </pc:sldChg>
      <pc:sldChg chg="del">
        <pc:chgData name="Matthieu De Mari" userId="dfb708c9-d8dc-439f-9a3b-c772bf4a311c" providerId="ADAL" clId="{8552C424-5E26-4255-9347-C9A126B6068E}" dt="2023-02-26T10:57:16.694" v="42" actId="47"/>
        <pc:sldMkLst>
          <pc:docMk/>
          <pc:sldMk cId="1267671913" sldId="547"/>
        </pc:sldMkLst>
      </pc:sldChg>
      <pc:sldChg chg="modSp mod">
        <pc:chgData name="Matthieu De Mari" userId="dfb708c9-d8dc-439f-9a3b-c772bf4a311c" providerId="ADAL" clId="{8552C424-5E26-4255-9347-C9A126B6068E}" dt="2023-02-26T10:57:37.896" v="54" actId="6549"/>
        <pc:sldMkLst>
          <pc:docMk/>
          <pc:sldMk cId="4267832796" sldId="550"/>
        </pc:sldMkLst>
      </pc:sldChg>
      <pc:sldChg chg="del">
        <pc:chgData name="Matthieu De Mari" userId="dfb708c9-d8dc-439f-9a3b-c772bf4a311c" providerId="ADAL" clId="{8552C424-5E26-4255-9347-C9A126B6068E}" dt="2023-02-26T10:57:19.611" v="44" actId="47"/>
        <pc:sldMkLst>
          <pc:docMk/>
          <pc:sldMk cId="1586318753" sldId="551"/>
        </pc:sldMkLst>
      </pc:sldChg>
      <pc:sldChg chg="del">
        <pc:chgData name="Matthieu De Mari" userId="dfb708c9-d8dc-439f-9a3b-c772bf4a311c" providerId="ADAL" clId="{8552C424-5E26-4255-9347-C9A126B6068E}" dt="2023-02-26T10:57:22.624" v="45" actId="47"/>
        <pc:sldMkLst>
          <pc:docMk/>
          <pc:sldMk cId="3908580384" sldId="552"/>
        </pc:sldMkLst>
      </pc:sldChg>
      <pc:sldChg chg="del">
        <pc:chgData name="Matthieu De Mari" userId="dfb708c9-d8dc-439f-9a3b-c772bf4a311c" providerId="ADAL" clId="{8552C424-5E26-4255-9347-C9A126B6068E}" dt="2023-02-26T10:57:27.615" v="46" actId="47"/>
        <pc:sldMkLst>
          <pc:docMk/>
          <pc:sldMk cId="2845897037" sldId="553"/>
        </pc:sldMkLst>
      </pc:sldChg>
      <pc:sldChg chg="del">
        <pc:chgData name="Matthieu De Mari" userId="dfb708c9-d8dc-439f-9a3b-c772bf4a311c" providerId="ADAL" clId="{8552C424-5E26-4255-9347-C9A126B6068E}" dt="2023-02-26T10:57:31.853" v="50" actId="47"/>
        <pc:sldMkLst>
          <pc:docMk/>
          <pc:sldMk cId="3087118640" sldId="555"/>
        </pc:sldMkLst>
      </pc:sldChg>
      <pc:sldChg chg="del">
        <pc:chgData name="Matthieu De Mari" userId="dfb708c9-d8dc-439f-9a3b-c772bf4a311c" providerId="ADAL" clId="{8552C424-5E26-4255-9347-C9A126B6068E}" dt="2023-02-26T10:57:31.853" v="50" actId="47"/>
        <pc:sldMkLst>
          <pc:docMk/>
          <pc:sldMk cId="2357656446" sldId="556"/>
        </pc:sldMkLst>
      </pc:sldChg>
      <pc:sldChg chg="del">
        <pc:chgData name="Matthieu De Mari" userId="dfb708c9-d8dc-439f-9a3b-c772bf4a311c" providerId="ADAL" clId="{8552C424-5E26-4255-9347-C9A126B6068E}" dt="2023-02-26T10:57:31.853" v="50" actId="47"/>
        <pc:sldMkLst>
          <pc:docMk/>
          <pc:sldMk cId="3173893227" sldId="557"/>
        </pc:sldMkLst>
      </pc:sldChg>
      <pc:sldChg chg="del">
        <pc:chgData name="Matthieu De Mari" userId="dfb708c9-d8dc-439f-9a3b-c772bf4a311c" providerId="ADAL" clId="{8552C424-5E26-4255-9347-C9A126B6068E}" dt="2023-02-26T10:57:31.853" v="50" actId="47"/>
        <pc:sldMkLst>
          <pc:docMk/>
          <pc:sldMk cId="4086151916" sldId="558"/>
        </pc:sldMkLst>
      </pc:sldChg>
      <pc:sldChg chg="del">
        <pc:chgData name="Matthieu De Mari" userId="dfb708c9-d8dc-439f-9a3b-c772bf4a311c" providerId="ADAL" clId="{8552C424-5E26-4255-9347-C9A126B6068E}" dt="2023-02-26T10:57:31.853" v="50" actId="47"/>
        <pc:sldMkLst>
          <pc:docMk/>
          <pc:sldMk cId="605302459" sldId="559"/>
        </pc:sldMkLst>
      </pc:sldChg>
      <pc:sldChg chg="del">
        <pc:chgData name="Matthieu De Mari" userId="dfb708c9-d8dc-439f-9a3b-c772bf4a311c" providerId="ADAL" clId="{8552C424-5E26-4255-9347-C9A126B6068E}" dt="2023-02-26T10:57:31.853" v="50" actId="47"/>
        <pc:sldMkLst>
          <pc:docMk/>
          <pc:sldMk cId="3512346571" sldId="560"/>
        </pc:sldMkLst>
      </pc:sldChg>
      <pc:sldChg chg="del">
        <pc:chgData name="Matthieu De Mari" userId="dfb708c9-d8dc-439f-9a3b-c772bf4a311c" providerId="ADAL" clId="{8552C424-5E26-4255-9347-C9A126B6068E}" dt="2023-02-26T10:57:31.853" v="50" actId="47"/>
        <pc:sldMkLst>
          <pc:docMk/>
          <pc:sldMk cId="252947428" sldId="561"/>
        </pc:sldMkLst>
      </pc:sldChg>
      <pc:sldChg chg="del">
        <pc:chgData name="Matthieu De Mari" userId="dfb708c9-d8dc-439f-9a3b-c772bf4a311c" providerId="ADAL" clId="{8552C424-5E26-4255-9347-C9A126B6068E}" dt="2023-02-26T10:57:31.853" v="50" actId="47"/>
        <pc:sldMkLst>
          <pc:docMk/>
          <pc:sldMk cId="4137871410" sldId="562"/>
        </pc:sldMkLst>
      </pc:sldChg>
      <pc:sldChg chg="del">
        <pc:chgData name="Matthieu De Mari" userId="dfb708c9-d8dc-439f-9a3b-c772bf4a311c" providerId="ADAL" clId="{8552C424-5E26-4255-9347-C9A126B6068E}" dt="2023-02-26T10:57:31.853" v="50" actId="47"/>
        <pc:sldMkLst>
          <pc:docMk/>
          <pc:sldMk cId="2561597578" sldId="563"/>
        </pc:sldMkLst>
      </pc:sldChg>
      <pc:sldChg chg="del">
        <pc:chgData name="Matthieu De Mari" userId="dfb708c9-d8dc-439f-9a3b-c772bf4a311c" providerId="ADAL" clId="{8552C424-5E26-4255-9347-C9A126B6068E}" dt="2023-02-26T10:57:31.853" v="50" actId="47"/>
        <pc:sldMkLst>
          <pc:docMk/>
          <pc:sldMk cId="700653908" sldId="564"/>
        </pc:sldMkLst>
      </pc:sldChg>
      <pc:sldChg chg="del">
        <pc:chgData name="Matthieu De Mari" userId="dfb708c9-d8dc-439f-9a3b-c772bf4a311c" providerId="ADAL" clId="{8552C424-5E26-4255-9347-C9A126B6068E}" dt="2023-02-26T10:57:31.853" v="50" actId="47"/>
        <pc:sldMkLst>
          <pc:docMk/>
          <pc:sldMk cId="4224511585" sldId="565"/>
        </pc:sldMkLst>
      </pc:sldChg>
      <pc:sldChg chg="del">
        <pc:chgData name="Matthieu De Mari" userId="dfb708c9-d8dc-439f-9a3b-c772bf4a311c" providerId="ADAL" clId="{8552C424-5E26-4255-9347-C9A126B6068E}" dt="2023-02-26T10:57:31.853" v="50" actId="47"/>
        <pc:sldMkLst>
          <pc:docMk/>
          <pc:sldMk cId="1038265412" sldId="566"/>
        </pc:sldMkLst>
      </pc:sldChg>
      <pc:sldChg chg="del">
        <pc:chgData name="Matthieu De Mari" userId="dfb708c9-d8dc-439f-9a3b-c772bf4a311c" providerId="ADAL" clId="{8552C424-5E26-4255-9347-C9A126B6068E}" dt="2023-02-26T10:57:31.853" v="50" actId="47"/>
        <pc:sldMkLst>
          <pc:docMk/>
          <pc:sldMk cId="998479819" sldId="567"/>
        </pc:sldMkLst>
      </pc:sldChg>
      <pc:sldChg chg="del">
        <pc:chgData name="Matthieu De Mari" userId="dfb708c9-d8dc-439f-9a3b-c772bf4a311c" providerId="ADAL" clId="{8552C424-5E26-4255-9347-C9A126B6068E}" dt="2023-02-26T10:57:31.853" v="50" actId="47"/>
        <pc:sldMkLst>
          <pc:docMk/>
          <pc:sldMk cId="1875372077" sldId="568"/>
        </pc:sldMkLst>
      </pc:sldChg>
      <pc:sldChg chg="del">
        <pc:chgData name="Matthieu De Mari" userId="dfb708c9-d8dc-439f-9a3b-c772bf4a311c" providerId="ADAL" clId="{8552C424-5E26-4255-9347-C9A126B6068E}" dt="2023-02-26T10:57:31.853" v="50" actId="47"/>
        <pc:sldMkLst>
          <pc:docMk/>
          <pc:sldMk cId="3494716096" sldId="569"/>
        </pc:sldMkLst>
      </pc:sldChg>
      <pc:sldChg chg="del">
        <pc:chgData name="Matthieu De Mari" userId="dfb708c9-d8dc-439f-9a3b-c772bf4a311c" providerId="ADAL" clId="{8552C424-5E26-4255-9347-C9A126B6068E}" dt="2023-02-26T10:57:31.853" v="50" actId="47"/>
        <pc:sldMkLst>
          <pc:docMk/>
          <pc:sldMk cId="1669327758" sldId="570"/>
        </pc:sldMkLst>
      </pc:sldChg>
      <pc:sldChg chg="del">
        <pc:chgData name="Matthieu De Mari" userId="dfb708c9-d8dc-439f-9a3b-c772bf4a311c" providerId="ADAL" clId="{8552C424-5E26-4255-9347-C9A126B6068E}" dt="2023-02-26T10:57:31.853" v="50" actId="47"/>
        <pc:sldMkLst>
          <pc:docMk/>
          <pc:sldMk cId="3331192740" sldId="571"/>
        </pc:sldMkLst>
      </pc:sldChg>
      <pc:sldChg chg="del">
        <pc:chgData name="Matthieu De Mari" userId="dfb708c9-d8dc-439f-9a3b-c772bf4a311c" providerId="ADAL" clId="{8552C424-5E26-4255-9347-C9A126B6068E}" dt="2023-02-26T10:57:19.611" v="44" actId="47"/>
        <pc:sldMkLst>
          <pc:docMk/>
          <pc:sldMk cId="1482276870" sldId="572"/>
        </pc:sldMkLst>
      </pc:sldChg>
      <pc:sldChg chg="del">
        <pc:chgData name="Matthieu De Mari" userId="dfb708c9-d8dc-439f-9a3b-c772bf4a311c" providerId="ADAL" clId="{8552C424-5E26-4255-9347-C9A126B6068E}" dt="2023-02-26T10:57:19.611" v="44" actId="47"/>
        <pc:sldMkLst>
          <pc:docMk/>
          <pc:sldMk cId="3283557256" sldId="573"/>
        </pc:sldMkLst>
      </pc:sldChg>
      <pc:sldChg chg="del">
        <pc:chgData name="Matthieu De Mari" userId="dfb708c9-d8dc-439f-9a3b-c772bf4a311c" providerId="ADAL" clId="{8552C424-5E26-4255-9347-C9A126B6068E}" dt="2023-02-26T10:57:19.611" v="44" actId="47"/>
        <pc:sldMkLst>
          <pc:docMk/>
          <pc:sldMk cId="124480131" sldId="574"/>
        </pc:sldMkLst>
      </pc:sldChg>
      <pc:sldChg chg="del">
        <pc:chgData name="Matthieu De Mari" userId="dfb708c9-d8dc-439f-9a3b-c772bf4a311c" providerId="ADAL" clId="{8552C424-5E26-4255-9347-C9A126B6068E}" dt="2023-02-26T10:57:19.611" v="44" actId="47"/>
        <pc:sldMkLst>
          <pc:docMk/>
          <pc:sldMk cId="1808545269" sldId="575"/>
        </pc:sldMkLst>
      </pc:sldChg>
      <pc:sldChg chg="del">
        <pc:chgData name="Matthieu De Mari" userId="dfb708c9-d8dc-439f-9a3b-c772bf4a311c" providerId="ADAL" clId="{8552C424-5E26-4255-9347-C9A126B6068E}" dt="2023-02-26T10:57:19.611" v="44" actId="47"/>
        <pc:sldMkLst>
          <pc:docMk/>
          <pc:sldMk cId="2543801564" sldId="576"/>
        </pc:sldMkLst>
      </pc:sldChg>
      <pc:sldChg chg="del">
        <pc:chgData name="Matthieu De Mari" userId="dfb708c9-d8dc-439f-9a3b-c772bf4a311c" providerId="ADAL" clId="{8552C424-5E26-4255-9347-C9A126B6068E}" dt="2023-02-26T10:57:19.611" v="44" actId="47"/>
        <pc:sldMkLst>
          <pc:docMk/>
          <pc:sldMk cId="2796165928" sldId="577"/>
        </pc:sldMkLst>
      </pc:sldChg>
      <pc:sldChg chg="del">
        <pc:chgData name="Matthieu De Mari" userId="dfb708c9-d8dc-439f-9a3b-c772bf4a311c" providerId="ADAL" clId="{8552C424-5E26-4255-9347-C9A126B6068E}" dt="2023-02-26T10:57:19.611" v="44" actId="47"/>
        <pc:sldMkLst>
          <pc:docMk/>
          <pc:sldMk cId="2048622479" sldId="578"/>
        </pc:sldMkLst>
      </pc:sldChg>
      <pc:sldChg chg="del">
        <pc:chgData name="Matthieu De Mari" userId="dfb708c9-d8dc-439f-9a3b-c772bf4a311c" providerId="ADAL" clId="{8552C424-5E26-4255-9347-C9A126B6068E}" dt="2023-02-26T10:57:19.611" v="44" actId="47"/>
        <pc:sldMkLst>
          <pc:docMk/>
          <pc:sldMk cId="987189939" sldId="579"/>
        </pc:sldMkLst>
      </pc:sldChg>
      <pc:sldChg chg="del">
        <pc:chgData name="Matthieu De Mari" userId="dfb708c9-d8dc-439f-9a3b-c772bf4a311c" providerId="ADAL" clId="{8552C424-5E26-4255-9347-C9A126B6068E}" dt="2023-02-26T10:57:19.611" v="44" actId="47"/>
        <pc:sldMkLst>
          <pc:docMk/>
          <pc:sldMk cId="1749337622" sldId="580"/>
        </pc:sldMkLst>
      </pc:sldChg>
      <pc:sldChg chg="del">
        <pc:chgData name="Matthieu De Mari" userId="dfb708c9-d8dc-439f-9a3b-c772bf4a311c" providerId="ADAL" clId="{8552C424-5E26-4255-9347-C9A126B6068E}" dt="2023-02-26T10:57:19.611" v="44" actId="47"/>
        <pc:sldMkLst>
          <pc:docMk/>
          <pc:sldMk cId="833500832" sldId="581"/>
        </pc:sldMkLst>
      </pc:sldChg>
      <pc:sldChg chg="del">
        <pc:chgData name="Matthieu De Mari" userId="dfb708c9-d8dc-439f-9a3b-c772bf4a311c" providerId="ADAL" clId="{8552C424-5E26-4255-9347-C9A126B6068E}" dt="2023-02-26T10:57:19.611" v="44" actId="47"/>
        <pc:sldMkLst>
          <pc:docMk/>
          <pc:sldMk cId="3728973502" sldId="582"/>
        </pc:sldMkLst>
      </pc:sldChg>
      <pc:sldChg chg="del">
        <pc:chgData name="Matthieu De Mari" userId="dfb708c9-d8dc-439f-9a3b-c772bf4a311c" providerId="ADAL" clId="{8552C424-5E26-4255-9347-C9A126B6068E}" dt="2023-02-26T10:57:14.971" v="41" actId="47"/>
        <pc:sldMkLst>
          <pc:docMk/>
          <pc:sldMk cId="3074131315" sldId="583"/>
        </pc:sldMkLst>
      </pc:sldChg>
      <pc:sldChg chg="del">
        <pc:chgData name="Matthieu De Mari" userId="dfb708c9-d8dc-439f-9a3b-c772bf4a311c" providerId="ADAL" clId="{8552C424-5E26-4255-9347-C9A126B6068E}" dt="2023-02-26T10:57:22.624" v="45" actId="47"/>
        <pc:sldMkLst>
          <pc:docMk/>
          <pc:sldMk cId="1031466829" sldId="584"/>
        </pc:sldMkLst>
      </pc:sldChg>
      <pc:sldChg chg="del">
        <pc:chgData name="Matthieu De Mari" userId="dfb708c9-d8dc-439f-9a3b-c772bf4a311c" providerId="ADAL" clId="{8552C424-5E26-4255-9347-C9A126B6068E}" dt="2023-02-26T10:57:22.624" v="45" actId="47"/>
        <pc:sldMkLst>
          <pc:docMk/>
          <pc:sldMk cId="2154849945" sldId="585"/>
        </pc:sldMkLst>
      </pc:sldChg>
      <pc:sldChg chg="del">
        <pc:chgData name="Matthieu De Mari" userId="dfb708c9-d8dc-439f-9a3b-c772bf4a311c" providerId="ADAL" clId="{8552C424-5E26-4255-9347-C9A126B6068E}" dt="2023-02-26T10:57:22.624" v="45" actId="47"/>
        <pc:sldMkLst>
          <pc:docMk/>
          <pc:sldMk cId="3347089420" sldId="586"/>
        </pc:sldMkLst>
      </pc:sldChg>
      <pc:sldChg chg="del">
        <pc:chgData name="Matthieu De Mari" userId="dfb708c9-d8dc-439f-9a3b-c772bf4a311c" providerId="ADAL" clId="{8552C424-5E26-4255-9347-C9A126B6068E}" dt="2023-02-26T10:57:22.624" v="45" actId="47"/>
        <pc:sldMkLst>
          <pc:docMk/>
          <pc:sldMk cId="3877641082" sldId="587"/>
        </pc:sldMkLst>
      </pc:sldChg>
      <pc:sldChg chg="del">
        <pc:chgData name="Matthieu De Mari" userId="dfb708c9-d8dc-439f-9a3b-c772bf4a311c" providerId="ADAL" clId="{8552C424-5E26-4255-9347-C9A126B6068E}" dt="2023-02-26T10:57:22.624" v="45" actId="47"/>
        <pc:sldMkLst>
          <pc:docMk/>
          <pc:sldMk cId="3922143549" sldId="588"/>
        </pc:sldMkLst>
      </pc:sldChg>
      <pc:sldChg chg="del">
        <pc:chgData name="Matthieu De Mari" userId="dfb708c9-d8dc-439f-9a3b-c772bf4a311c" providerId="ADAL" clId="{8552C424-5E26-4255-9347-C9A126B6068E}" dt="2023-02-26T10:57:22.624" v="45" actId="47"/>
        <pc:sldMkLst>
          <pc:docMk/>
          <pc:sldMk cId="3899713833" sldId="590"/>
        </pc:sldMkLst>
      </pc:sldChg>
      <pc:sldChg chg="del">
        <pc:chgData name="Matthieu De Mari" userId="dfb708c9-d8dc-439f-9a3b-c772bf4a311c" providerId="ADAL" clId="{8552C424-5E26-4255-9347-C9A126B6068E}" dt="2023-02-26T10:57:22.624" v="45" actId="47"/>
        <pc:sldMkLst>
          <pc:docMk/>
          <pc:sldMk cId="3065462549" sldId="591"/>
        </pc:sldMkLst>
      </pc:sldChg>
      <pc:sldChg chg="del">
        <pc:chgData name="Matthieu De Mari" userId="dfb708c9-d8dc-439f-9a3b-c772bf4a311c" providerId="ADAL" clId="{8552C424-5E26-4255-9347-C9A126B6068E}" dt="2023-02-26T10:57:22.624" v="45" actId="47"/>
        <pc:sldMkLst>
          <pc:docMk/>
          <pc:sldMk cId="3679996451" sldId="592"/>
        </pc:sldMkLst>
      </pc:sldChg>
      <pc:sldChg chg="del">
        <pc:chgData name="Matthieu De Mari" userId="dfb708c9-d8dc-439f-9a3b-c772bf4a311c" providerId="ADAL" clId="{8552C424-5E26-4255-9347-C9A126B6068E}" dt="2023-02-26T10:57:22.624" v="45" actId="47"/>
        <pc:sldMkLst>
          <pc:docMk/>
          <pc:sldMk cId="939904544" sldId="593"/>
        </pc:sldMkLst>
      </pc:sldChg>
      <pc:sldChg chg="del">
        <pc:chgData name="Matthieu De Mari" userId="dfb708c9-d8dc-439f-9a3b-c772bf4a311c" providerId="ADAL" clId="{8552C424-5E26-4255-9347-C9A126B6068E}" dt="2023-02-26T10:57:27.615" v="46" actId="47"/>
        <pc:sldMkLst>
          <pc:docMk/>
          <pc:sldMk cId="1756650668" sldId="594"/>
        </pc:sldMkLst>
      </pc:sldChg>
      <pc:sldChg chg="del">
        <pc:chgData name="Matthieu De Mari" userId="dfb708c9-d8dc-439f-9a3b-c772bf4a311c" providerId="ADAL" clId="{8552C424-5E26-4255-9347-C9A126B6068E}" dt="2023-02-26T10:57:27.615" v="46" actId="47"/>
        <pc:sldMkLst>
          <pc:docMk/>
          <pc:sldMk cId="3315127854" sldId="595"/>
        </pc:sldMkLst>
      </pc:sldChg>
      <pc:sldChg chg="del">
        <pc:chgData name="Matthieu De Mari" userId="dfb708c9-d8dc-439f-9a3b-c772bf4a311c" providerId="ADAL" clId="{8552C424-5E26-4255-9347-C9A126B6068E}" dt="2023-02-26T10:57:27.615" v="46" actId="47"/>
        <pc:sldMkLst>
          <pc:docMk/>
          <pc:sldMk cId="24594671" sldId="596"/>
        </pc:sldMkLst>
      </pc:sldChg>
      <pc:sldChg chg="del">
        <pc:chgData name="Matthieu De Mari" userId="dfb708c9-d8dc-439f-9a3b-c772bf4a311c" providerId="ADAL" clId="{8552C424-5E26-4255-9347-C9A126B6068E}" dt="2023-02-26T10:57:27.615" v="46" actId="47"/>
        <pc:sldMkLst>
          <pc:docMk/>
          <pc:sldMk cId="4126555431" sldId="597"/>
        </pc:sldMkLst>
      </pc:sldChg>
      <pc:sldChg chg="del">
        <pc:chgData name="Matthieu De Mari" userId="dfb708c9-d8dc-439f-9a3b-c772bf4a311c" providerId="ADAL" clId="{8552C424-5E26-4255-9347-C9A126B6068E}" dt="2023-02-26T10:57:27.615" v="46" actId="47"/>
        <pc:sldMkLst>
          <pc:docMk/>
          <pc:sldMk cId="1555766063" sldId="598"/>
        </pc:sldMkLst>
      </pc:sldChg>
      <pc:sldChg chg="del">
        <pc:chgData name="Matthieu De Mari" userId="dfb708c9-d8dc-439f-9a3b-c772bf4a311c" providerId="ADAL" clId="{8552C424-5E26-4255-9347-C9A126B6068E}" dt="2023-02-26T10:57:27.615" v="46" actId="47"/>
        <pc:sldMkLst>
          <pc:docMk/>
          <pc:sldMk cId="1001336790" sldId="599"/>
        </pc:sldMkLst>
      </pc:sldChg>
      <pc:sldChg chg="del">
        <pc:chgData name="Matthieu De Mari" userId="dfb708c9-d8dc-439f-9a3b-c772bf4a311c" providerId="ADAL" clId="{8552C424-5E26-4255-9347-C9A126B6068E}" dt="2023-02-26T10:57:29.222" v="47" actId="47"/>
        <pc:sldMkLst>
          <pc:docMk/>
          <pc:sldMk cId="3159996535" sldId="600"/>
        </pc:sldMkLst>
      </pc:sldChg>
      <pc:sldChg chg="del">
        <pc:chgData name="Matthieu De Mari" userId="dfb708c9-d8dc-439f-9a3b-c772bf4a311c" providerId="ADAL" clId="{8552C424-5E26-4255-9347-C9A126B6068E}" dt="2023-02-26T10:57:27.615" v="46" actId="47"/>
        <pc:sldMkLst>
          <pc:docMk/>
          <pc:sldMk cId="2000508167" sldId="601"/>
        </pc:sldMkLst>
      </pc:sldChg>
      <pc:sldChg chg="del">
        <pc:chgData name="Matthieu De Mari" userId="dfb708c9-d8dc-439f-9a3b-c772bf4a311c" providerId="ADAL" clId="{8552C424-5E26-4255-9347-C9A126B6068E}" dt="2023-02-26T10:57:27.615" v="46" actId="47"/>
        <pc:sldMkLst>
          <pc:docMk/>
          <pc:sldMk cId="670432308" sldId="602"/>
        </pc:sldMkLst>
      </pc:sldChg>
      <pc:sldChg chg="del">
        <pc:chgData name="Matthieu De Mari" userId="dfb708c9-d8dc-439f-9a3b-c772bf4a311c" providerId="ADAL" clId="{8552C424-5E26-4255-9347-C9A126B6068E}" dt="2023-02-26T10:57:27.615" v="46" actId="47"/>
        <pc:sldMkLst>
          <pc:docMk/>
          <pc:sldMk cId="2069836139" sldId="603"/>
        </pc:sldMkLst>
      </pc:sldChg>
      <pc:sldChg chg="del">
        <pc:chgData name="Matthieu De Mari" userId="dfb708c9-d8dc-439f-9a3b-c772bf4a311c" providerId="ADAL" clId="{8552C424-5E26-4255-9347-C9A126B6068E}" dt="2023-02-26T10:57:27.615" v="46" actId="47"/>
        <pc:sldMkLst>
          <pc:docMk/>
          <pc:sldMk cId="2324126320" sldId="604"/>
        </pc:sldMkLst>
      </pc:sldChg>
      <pc:sldChg chg="del">
        <pc:chgData name="Matthieu De Mari" userId="dfb708c9-d8dc-439f-9a3b-c772bf4a311c" providerId="ADAL" clId="{8552C424-5E26-4255-9347-C9A126B6068E}" dt="2023-02-26T10:57:27.615" v="46" actId="47"/>
        <pc:sldMkLst>
          <pc:docMk/>
          <pc:sldMk cId="3325312634" sldId="605"/>
        </pc:sldMkLst>
      </pc:sldChg>
      <pc:sldChg chg="del">
        <pc:chgData name="Matthieu De Mari" userId="dfb708c9-d8dc-439f-9a3b-c772bf4a311c" providerId="ADAL" clId="{8552C424-5E26-4255-9347-C9A126B6068E}" dt="2023-02-26T10:57:29.222" v="47" actId="47"/>
        <pc:sldMkLst>
          <pc:docMk/>
          <pc:sldMk cId="2335048450" sldId="606"/>
        </pc:sldMkLst>
      </pc:sldChg>
      <pc:sldChg chg="del">
        <pc:chgData name="Matthieu De Mari" userId="dfb708c9-d8dc-439f-9a3b-c772bf4a311c" providerId="ADAL" clId="{8552C424-5E26-4255-9347-C9A126B6068E}" dt="2023-02-26T10:57:29.222" v="47" actId="47"/>
        <pc:sldMkLst>
          <pc:docMk/>
          <pc:sldMk cId="1286127476" sldId="607"/>
        </pc:sldMkLst>
      </pc:sldChg>
      <pc:sldChg chg="del">
        <pc:chgData name="Matthieu De Mari" userId="dfb708c9-d8dc-439f-9a3b-c772bf4a311c" providerId="ADAL" clId="{8552C424-5E26-4255-9347-C9A126B6068E}" dt="2023-02-26T10:57:29.222" v="47" actId="47"/>
        <pc:sldMkLst>
          <pc:docMk/>
          <pc:sldMk cId="1734242267" sldId="609"/>
        </pc:sldMkLst>
      </pc:sldChg>
      <pc:sldChg chg="del">
        <pc:chgData name="Matthieu De Mari" userId="dfb708c9-d8dc-439f-9a3b-c772bf4a311c" providerId="ADAL" clId="{8552C424-5E26-4255-9347-C9A126B6068E}" dt="2023-02-26T10:57:29.222" v="47" actId="47"/>
        <pc:sldMkLst>
          <pc:docMk/>
          <pc:sldMk cId="1384293926" sldId="610"/>
        </pc:sldMkLst>
      </pc:sldChg>
      <pc:sldChg chg="del">
        <pc:chgData name="Matthieu De Mari" userId="dfb708c9-d8dc-439f-9a3b-c772bf4a311c" providerId="ADAL" clId="{8552C424-5E26-4255-9347-C9A126B6068E}" dt="2023-02-26T10:57:29.222" v="47" actId="47"/>
        <pc:sldMkLst>
          <pc:docMk/>
          <pc:sldMk cId="2296623170" sldId="611"/>
        </pc:sldMkLst>
      </pc:sldChg>
      <pc:sldChg chg="del">
        <pc:chgData name="Matthieu De Mari" userId="dfb708c9-d8dc-439f-9a3b-c772bf4a311c" providerId="ADAL" clId="{8552C424-5E26-4255-9347-C9A126B6068E}" dt="2023-02-26T10:57:30.060" v="48" actId="47"/>
        <pc:sldMkLst>
          <pc:docMk/>
          <pc:sldMk cId="1517182271" sldId="612"/>
        </pc:sldMkLst>
      </pc:sldChg>
      <pc:sldChg chg="del">
        <pc:chgData name="Matthieu De Mari" userId="dfb708c9-d8dc-439f-9a3b-c772bf4a311c" providerId="ADAL" clId="{8552C424-5E26-4255-9347-C9A126B6068E}" dt="2023-02-26T10:57:30.060" v="48" actId="47"/>
        <pc:sldMkLst>
          <pc:docMk/>
          <pc:sldMk cId="490033385" sldId="613"/>
        </pc:sldMkLst>
      </pc:sldChg>
      <pc:sldChg chg="del">
        <pc:chgData name="Matthieu De Mari" userId="dfb708c9-d8dc-439f-9a3b-c772bf4a311c" providerId="ADAL" clId="{8552C424-5E26-4255-9347-C9A126B6068E}" dt="2023-02-26T10:57:30.060" v="48" actId="47"/>
        <pc:sldMkLst>
          <pc:docMk/>
          <pc:sldMk cId="206267094" sldId="614"/>
        </pc:sldMkLst>
      </pc:sldChg>
      <pc:sldChg chg="del">
        <pc:chgData name="Matthieu De Mari" userId="dfb708c9-d8dc-439f-9a3b-c772bf4a311c" providerId="ADAL" clId="{8552C424-5E26-4255-9347-C9A126B6068E}" dt="2023-02-26T10:57:30.060" v="48" actId="47"/>
        <pc:sldMkLst>
          <pc:docMk/>
          <pc:sldMk cId="2957905636" sldId="616"/>
        </pc:sldMkLst>
      </pc:sldChg>
      <pc:sldChg chg="del">
        <pc:chgData name="Matthieu De Mari" userId="dfb708c9-d8dc-439f-9a3b-c772bf4a311c" providerId="ADAL" clId="{8552C424-5E26-4255-9347-C9A126B6068E}" dt="2023-02-26T10:57:30.060" v="48" actId="47"/>
        <pc:sldMkLst>
          <pc:docMk/>
          <pc:sldMk cId="2174425756" sldId="617"/>
        </pc:sldMkLst>
      </pc:sldChg>
      <pc:sldChg chg="del">
        <pc:chgData name="Matthieu De Mari" userId="dfb708c9-d8dc-439f-9a3b-c772bf4a311c" providerId="ADAL" clId="{8552C424-5E26-4255-9347-C9A126B6068E}" dt="2023-02-26T10:57:33.656" v="52" actId="47"/>
        <pc:sldMkLst>
          <pc:docMk/>
          <pc:sldMk cId="131024617" sldId="618"/>
        </pc:sldMkLst>
      </pc:sldChg>
      <pc:sldChg chg="del">
        <pc:chgData name="Matthieu De Mari" userId="dfb708c9-d8dc-439f-9a3b-c772bf4a311c" providerId="ADAL" clId="{8552C424-5E26-4255-9347-C9A126B6068E}" dt="2023-02-26T10:57:32.866" v="51" actId="47"/>
        <pc:sldMkLst>
          <pc:docMk/>
          <pc:sldMk cId="809153611" sldId="619"/>
        </pc:sldMkLst>
      </pc:sldChg>
      <pc:sldChg chg="del">
        <pc:chgData name="Matthieu De Mari" userId="dfb708c9-d8dc-439f-9a3b-c772bf4a311c" providerId="ADAL" clId="{8552C424-5E26-4255-9347-C9A126B6068E}" dt="2023-02-26T10:57:50.358" v="65" actId="47"/>
        <pc:sldMkLst>
          <pc:docMk/>
          <pc:sldMk cId="467670258" sldId="620"/>
        </pc:sldMkLst>
      </pc:sldChg>
      <pc:sldChg chg="modSp mod">
        <pc:chgData name="Matthieu De Mari" userId="dfb708c9-d8dc-439f-9a3b-c772bf4a311c" providerId="ADAL" clId="{8552C424-5E26-4255-9347-C9A126B6068E}" dt="2023-02-26T10:58:17.811" v="92" actId="20577"/>
        <pc:sldMkLst>
          <pc:docMk/>
          <pc:sldMk cId="2249180305" sldId="621"/>
        </pc:sldMkLst>
      </pc:sldChg>
      <pc:sldChg chg="del">
        <pc:chgData name="Matthieu De Mari" userId="dfb708c9-d8dc-439f-9a3b-c772bf4a311c" providerId="ADAL" clId="{8552C424-5E26-4255-9347-C9A126B6068E}" dt="2023-02-26T10:57:34.512" v="53" actId="47"/>
        <pc:sldMkLst>
          <pc:docMk/>
          <pc:sldMk cId="3309259891" sldId="622"/>
        </pc:sldMkLst>
      </pc:sldChg>
      <pc:sldChg chg="del">
        <pc:chgData name="Matthieu De Mari" userId="dfb708c9-d8dc-439f-9a3b-c772bf4a311c" providerId="ADAL" clId="{8552C424-5E26-4255-9347-C9A126B6068E}" dt="2023-02-26T10:57:34.512" v="53" actId="47"/>
        <pc:sldMkLst>
          <pc:docMk/>
          <pc:sldMk cId="725919358" sldId="623"/>
        </pc:sldMkLst>
      </pc:sldChg>
      <pc:sldChg chg="del">
        <pc:chgData name="Matthieu De Mari" userId="dfb708c9-d8dc-439f-9a3b-c772bf4a311c" providerId="ADAL" clId="{8552C424-5E26-4255-9347-C9A126B6068E}" dt="2023-02-26T10:57:34.512" v="53" actId="47"/>
        <pc:sldMkLst>
          <pc:docMk/>
          <pc:sldMk cId="516851460" sldId="624"/>
        </pc:sldMkLst>
      </pc:sldChg>
      <pc:sldChg chg="del">
        <pc:chgData name="Matthieu De Mari" userId="dfb708c9-d8dc-439f-9a3b-c772bf4a311c" providerId="ADAL" clId="{8552C424-5E26-4255-9347-C9A126B6068E}" dt="2023-02-26T10:57:34.512" v="53" actId="47"/>
        <pc:sldMkLst>
          <pc:docMk/>
          <pc:sldMk cId="1263272791" sldId="625"/>
        </pc:sldMkLst>
      </pc:sldChg>
      <pc:sldChg chg="modSp del mod">
        <pc:chgData name="Matthieu De Mari" userId="dfb708c9-d8dc-439f-9a3b-c772bf4a311c" providerId="ADAL" clId="{8552C424-5E26-4255-9347-C9A126B6068E}" dt="2023-02-26T10:57:48.503" v="64" actId="47"/>
        <pc:sldMkLst>
          <pc:docMk/>
          <pc:sldMk cId="1067453870" sldId="627"/>
        </pc:sldMkLst>
      </pc:sldChg>
      <pc:sldChg chg="modSp mod">
        <pc:chgData name="Matthieu De Mari" userId="dfb708c9-d8dc-439f-9a3b-c772bf4a311c" providerId="ADAL" clId="{8552C424-5E26-4255-9347-C9A126B6068E}" dt="2023-02-26T10:58:09.441" v="87" actId="20577"/>
        <pc:sldMkLst>
          <pc:docMk/>
          <pc:sldMk cId="40441892" sldId="628"/>
        </pc:sldMkLst>
      </pc:sldChg>
      <pc:sldChg chg="del">
        <pc:chgData name="Matthieu De Mari" userId="dfb708c9-d8dc-439f-9a3b-c772bf4a311c" providerId="ADAL" clId="{8552C424-5E26-4255-9347-C9A126B6068E}" dt="2023-02-26T10:58:11.886" v="88" actId="47"/>
        <pc:sldMkLst>
          <pc:docMk/>
          <pc:sldMk cId="3462067249" sldId="629"/>
        </pc:sldMkLst>
      </pc:sldChg>
      <pc:sldChg chg="del">
        <pc:chgData name="Matthieu De Mari" userId="dfb708c9-d8dc-439f-9a3b-c772bf4a311c" providerId="ADAL" clId="{8552C424-5E26-4255-9347-C9A126B6068E}" dt="2023-02-26T10:57:32.866" v="51" actId="47"/>
        <pc:sldMkLst>
          <pc:docMk/>
          <pc:sldMk cId="1513345556" sldId="630"/>
        </pc:sldMkLst>
      </pc:sldChg>
      <pc:sldChg chg="del">
        <pc:chgData name="Matthieu De Mari" userId="dfb708c9-d8dc-439f-9a3b-c772bf4a311c" providerId="ADAL" clId="{8552C424-5E26-4255-9347-C9A126B6068E}" dt="2023-02-26T10:57:32.866" v="51" actId="47"/>
        <pc:sldMkLst>
          <pc:docMk/>
          <pc:sldMk cId="3334018462" sldId="631"/>
        </pc:sldMkLst>
      </pc:sldChg>
      <pc:sldChg chg="del">
        <pc:chgData name="Matthieu De Mari" userId="dfb708c9-d8dc-439f-9a3b-c772bf4a311c" providerId="ADAL" clId="{8552C424-5E26-4255-9347-C9A126B6068E}" dt="2023-02-26T10:57:31.853" v="50" actId="47"/>
        <pc:sldMkLst>
          <pc:docMk/>
          <pc:sldMk cId="1394096736" sldId="632"/>
        </pc:sldMkLst>
      </pc:sldChg>
      <pc:sldChg chg="del">
        <pc:chgData name="Matthieu De Mari" userId="dfb708c9-d8dc-439f-9a3b-c772bf4a311c" providerId="ADAL" clId="{8552C424-5E26-4255-9347-C9A126B6068E}" dt="2023-02-26T10:57:31.853" v="50" actId="47"/>
        <pc:sldMkLst>
          <pc:docMk/>
          <pc:sldMk cId="1780120698" sldId="633"/>
        </pc:sldMkLst>
      </pc:sldChg>
      <pc:sldChg chg="new">
        <pc:chgData name="Matthieu De Mari" userId="dfb708c9-d8dc-439f-9a3b-c772bf4a311c" providerId="ADAL" clId="{8552C424-5E26-4255-9347-C9A126B6068E}" dt="2023-02-26T10:57:18.420" v="43" actId="680"/>
        <pc:sldMkLst>
          <pc:docMk/>
          <pc:sldMk cId="3456859645" sldId="634"/>
        </pc:sldMkLst>
      </pc:sldChg>
    </pc:docChg>
  </pc:docChgLst>
  <pc:docChgLst>
    <pc:chgData name="Matthieu De Mari" userId="dfb708c9-d8dc-439f-9a3b-c772bf4a311c" providerId="ADAL" clId="{8442EF89-4FC3-4551-B8A6-A4179790B0F4}"/>
    <pc:docChg chg="undo custSel mod modSld modMainMaster">
      <pc:chgData name="Matthieu De Mari" userId="dfb708c9-d8dc-439f-9a3b-c772bf4a311c" providerId="ADAL" clId="{8442EF89-4FC3-4551-B8A6-A4179790B0F4}" dt="2022-10-31T05:55:19.216" v="239" actId="20577"/>
      <pc:docMkLst>
        <pc:docMk/>
      </pc:docMkLst>
      <pc:sldChg chg="modSp mod">
        <pc:chgData name="Matthieu De Mari" userId="dfb708c9-d8dc-439f-9a3b-c772bf4a311c" providerId="ADAL" clId="{8442EF89-4FC3-4551-B8A6-A4179790B0F4}" dt="2022-10-31T05:55:19.216" v="239" actId="20577"/>
        <pc:sldMkLst>
          <pc:docMk/>
          <pc:sldMk cId="1040156172" sldId="377"/>
        </pc:sldMkLst>
      </pc:sldChg>
      <pc:sldChg chg="modSp mod">
        <pc:chgData name="Matthieu De Mari" userId="dfb708c9-d8dc-439f-9a3b-c772bf4a311c" providerId="ADAL" clId="{8442EF89-4FC3-4551-B8A6-A4179790B0F4}" dt="2022-10-31T05:45:28.901" v="235" actId="113"/>
        <pc:sldMkLst>
          <pc:docMk/>
          <pc:sldMk cId="1996190332" sldId="535"/>
        </pc:sldMkLst>
      </pc:sldChg>
      <pc:sldChg chg="modSp mod">
        <pc:chgData name="Matthieu De Mari" userId="dfb708c9-d8dc-439f-9a3b-c772bf4a311c" providerId="ADAL" clId="{8442EF89-4FC3-4551-B8A6-A4179790B0F4}" dt="2022-10-31T05:45:31.080" v="236" actId="113"/>
        <pc:sldMkLst>
          <pc:docMk/>
          <pc:sldMk cId="244511625" sldId="537"/>
        </pc:sldMkLst>
      </pc:sldChg>
      <pc:sldChg chg="addSp delSp modSp mod">
        <pc:chgData name="Matthieu De Mari" userId="dfb708c9-d8dc-439f-9a3b-c772bf4a311c" providerId="ADAL" clId="{8442EF89-4FC3-4551-B8A6-A4179790B0F4}" dt="2022-10-31T05:40:32.067" v="93"/>
        <pc:sldMkLst>
          <pc:docMk/>
          <pc:sldMk cId="124480131" sldId="574"/>
        </pc:sldMkLst>
      </pc:sldChg>
      <pc:sldChg chg="modSp mod">
        <pc:chgData name="Matthieu De Mari" userId="dfb708c9-d8dc-439f-9a3b-c772bf4a311c" providerId="ADAL" clId="{8442EF89-4FC3-4551-B8A6-A4179790B0F4}" dt="2022-10-31T05:40:11.954" v="84" actId="14100"/>
        <pc:sldMkLst>
          <pc:docMk/>
          <pc:sldMk cId="1808545269" sldId="575"/>
        </pc:sldMkLst>
      </pc:sldChg>
      <pc:sldChg chg="addSp delSp modSp mod">
        <pc:chgData name="Matthieu De Mari" userId="dfb708c9-d8dc-439f-9a3b-c772bf4a311c" providerId="ADAL" clId="{8442EF89-4FC3-4551-B8A6-A4179790B0F4}" dt="2022-10-31T05:40:26.492" v="90"/>
        <pc:sldMkLst>
          <pc:docMk/>
          <pc:sldMk cId="2543801564" sldId="576"/>
        </pc:sldMkLst>
      </pc:sldChg>
      <pc:sldChg chg="addSp delSp modSp mod">
        <pc:chgData name="Matthieu De Mari" userId="dfb708c9-d8dc-439f-9a3b-c772bf4a311c" providerId="ADAL" clId="{8442EF89-4FC3-4551-B8A6-A4179790B0F4}" dt="2022-10-31T05:40:18.624" v="87"/>
        <pc:sldMkLst>
          <pc:docMk/>
          <pc:sldMk cId="2796165928" sldId="577"/>
        </pc:sldMkLst>
      </pc:sldChg>
      <pc:sldChg chg="modSp mod">
        <pc:chgData name="Matthieu De Mari" userId="dfb708c9-d8dc-439f-9a3b-c772bf4a311c" providerId="ADAL" clId="{8442EF89-4FC3-4551-B8A6-A4179790B0F4}" dt="2022-10-31T05:39:48.846" v="51" actId="20577"/>
        <pc:sldMkLst>
          <pc:docMk/>
          <pc:sldMk cId="2048622479" sldId="578"/>
        </pc:sldMkLst>
      </pc:sldChg>
      <pc:sldChg chg="modSp mod">
        <pc:chgData name="Matthieu De Mari" userId="dfb708c9-d8dc-439f-9a3b-c772bf4a311c" providerId="ADAL" clId="{8442EF89-4FC3-4551-B8A6-A4179790B0F4}" dt="2022-10-31T05:41:22.692" v="122"/>
        <pc:sldMkLst>
          <pc:docMk/>
          <pc:sldMk cId="1749337622" sldId="580"/>
        </pc:sldMkLst>
      </pc:sldChg>
      <pc:sldChg chg="modSp mod">
        <pc:chgData name="Matthieu De Mari" userId="dfb708c9-d8dc-439f-9a3b-c772bf4a311c" providerId="ADAL" clId="{8442EF89-4FC3-4551-B8A6-A4179790B0F4}" dt="2022-10-31T05:41:17.786" v="121" actId="20577"/>
        <pc:sldMkLst>
          <pc:docMk/>
          <pc:sldMk cId="3728973502" sldId="582"/>
        </pc:sldMkLst>
      </pc:sldChg>
      <pc:sldChg chg="modSp mod">
        <pc:chgData name="Matthieu De Mari" userId="dfb708c9-d8dc-439f-9a3b-c772bf4a311c" providerId="ADAL" clId="{8442EF89-4FC3-4551-B8A6-A4179790B0F4}" dt="2022-10-31T05:44:01.977" v="189" actId="114"/>
        <pc:sldMkLst>
          <pc:docMk/>
          <pc:sldMk cId="3679996451" sldId="592"/>
        </pc:sldMkLst>
      </pc:sldChg>
      <pc:sldChg chg="addSp delSp modSp mod">
        <pc:chgData name="Matthieu De Mari" userId="dfb708c9-d8dc-439f-9a3b-c772bf4a311c" providerId="ADAL" clId="{8442EF89-4FC3-4551-B8A6-A4179790B0F4}" dt="2022-10-31T05:43:57.179" v="188" actId="114"/>
        <pc:sldMkLst>
          <pc:docMk/>
          <pc:sldMk cId="939904544" sldId="593"/>
        </pc:sldMkLst>
      </pc:sldChg>
      <pc:sldChg chg="modSp">
        <pc:chgData name="Matthieu De Mari" userId="dfb708c9-d8dc-439f-9a3b-c772bf4a311c" providerId="ADAL" clId="{8442EF89-4FC3-4551-B8A6-A4179790B0F4}" dt="2022-10-31T05:44:24.328" v="196" actId="20577"/>
        <pc:sldMkLst>
          <pc:docMk/>
          <pc:sldMk cId="3159996535" sldId="600"/>
        </pc:sldMkLst>
      </pc:sldChg>
      <pc:sldChg chg="modSp mod">
        <pc:chgData name="Matthieu De Mari" userId="dfb708c9-d8dc-439f-9a3b-c772bf4a311c" providerId="ADAL" clId="{8442EF89-4FC3-4551-B8A6-A4179790B0F4}" dt="2022-10-31T05:45:11.639" v="233" actId="20577"/>
        <pc:sldMkLst>
          <pc:docMk/>
          <pc:sldMk cId="1734242267" sldId="609"/>
        </pc:sldMkLst>
      </pc:sldChg>
      <pc:sldChg chg="modSp mod">
        <pc:chgData name="Matthieu De Mari" userId="dfb708c9-d8dc-439f-9a3b-c772bf4a311c" providerId="ADAL" clId="{8442EF89-4FC3-4551-B8A6-A4179790B0F4}" dt="2022-10-31T05:45:21.081" v="234" actId="33524"/>
        <pc:sldMkLst>
          <pc:docMk/>
          <pc:sldMk cId="1517182271" sldId="612"/>
        </pc:sldMkLst>
      </pc:sldChg>
      <pc:sldChg chg="modSp mod">
        <pc:chgData name="Matthieu De Mari" userId="dfb708c9-d8dc-439f-9a3b-c772bf4a311c" providerId="ADAL" clId="{8442EF89-4FC3-4551-B8A6-A4179790B0F4}" dt="2022-10-31T05:42:58.060" v="174" actId="20577"/>
        <pc:sldMkLst>
          <pc:docMk/>
          <pc:sldMk cId="467670258" sldId="620"/>
        </pc:sldMkLst>
      </pc:sldChg>
      <pc:sldMasterChg chg="addSp mod">
        <pc:chgData name="Matthieu De Mari" userId="dfb708c9-d8dc-439f-9a3b-c772bf4a311c" providerId="ADAL" clId="{8442EF89-4FC3-4551-B8A6-A4179790B0F4}" dt="2022-10-31T05:39:08.596" v="0" actId="33475"/>
        <pc:sldMasterMkLst>
          <pc:docMk/>
          <pc:sldMasterMk cId="2168708284" sldId="2147483648"/>
        </pc:sldMasterMkLst>
      </pc:sldMasterChg>
    </pc:docChg>
  </pc:docChgLst>
  <pc:docChgLst>
    <pc:chgData name="Matthieu De Mari" userId="dfb708c9-d8dc-439f-9a3b-c772bf4a311c" providerId="ADAL" clId="{1C3CF71F-A150-4F7F-8E9D-2D54B27C9E3A}"/>
    <pc:docChg chg="undo custSel addSld delSld modSld addSection delSection modSection">
      <pc:chgData name="Matthieu De Mari" userId="dfb708c9-d8dc-439f-9a3b-c772bf4a311c" providerId="ADAL" clId="{1C3CF71F-A150-4F7F-8E9D-2D54B27C9E3A}" dt="2023-04-05T02:03:08.001" v="473" actId="20577"/>
      <pc:docMkLst>
        <pc:docMk/>
      </pc:docMkLst>
      <pc:sldChg chg="del">
        <pc:chgData name="Matthieu De Mari" userId="dfb708c9-d8dc-439f-9a3b-c772bf4a311c" providerId="ADAL" clId="{1C3CF71F-A150-4F7F-8E9D-2D54B27C9E3A}" dt="2023-04-03T05:29:49.428" v="185" actId="47"/>
        <pc:sldMkLst>
          <pc:docMk/>
          <pc:sldMk cId="3880949074" sldId="267"/>
        </pc:sldMkLst>
      </pc:sldChg>
      <pc:sldChg chg="modSp mod">
        <pc:chgData name="Matthieu De Mari" userId="dfb708c9-d8dc-439f-9a3b-c772bf4a311c" providerId="ADAL" clId="{1C3CF71F-A150-4F7F-8E9D-2D54B27C9E3A}" dt="2023-04-04T04:47:26.296" v="455" actId="20577"/>
        <pc:sldMkLst>
          <pc:docMk/>
          <pc:sldMk cId="4267832796" sldId="550"/>
        </pc:sldMkLst>
      </pc:sldChg>
      <pc:sldChg chg="del">
        <pc:chgData name="Matthieu De Mari" userId="dfb708c9-d8dc-439f-9a3b-c772bf4a311c" providerId="ADAL" clId="{1C3CF71F-A150-4F7F-8E9D-2D54B27C9E3A}" dt="2023-04-03T05:29:49.428" v="185" actId="47"/>
        <pc:sldMkLst>
          <pc:docMk/>
          <pc:sldMk cId="2249180305" sldId="621"/>
        </pc:sldMkLst>
      </pc:sldChg>
      <pc:sldChg chg="del">
        <pc:chgData name="Matthieu De Mari" userId="dfb708c9-d8dc-439f-9a3b-c772bf4a311c" providerId="ADAL" clId="{1C3CF71F-A150-4F7F-8E9D-2D54B27C9E3A}" dt="2023-04-03T05:29:49.428" v="185" actId="47"/>
        <pc:sldMkLst>
          <pc:docMk/>
          <pc:sldMk cId="40441892" sldId="628"/>
        </pc:sldMkLst>
      </pc:sldChg>
      <pc:sldChg chg="modSp add mod">
        <pc:chgData name="Matthieu De Mari" userId="dfb708c9-d8dc-439f-9a3b-c772bf4a311c" providerId="ADAL" clId="{1C3CF71F-A150-4F7F-8E9D-2D54B27C9E3A}" dt="2023-04-05T02:03:08.001" v="473" actId="20577"/>
        <pc:sldMkLst>
          <pc:docMk/>
          <pc:sldMk cId="2211946059" sldId="633"/>
        </pc:sldMkLst>
      </pc:sldChg>
      <pc:sldChg chg="del">
        <pc:chgData name="Matthieu De Mari" userId="dfb708c9-d8dc-439f-9a3b-c772bf4a311c" providerId="ADAL" clId="{1C3CF71F-A150-4F7F-8E9D-2D54B27C9E3A}" dt="2023-04-03T05:26:01.962" v="1" actId="47"/>
        <pc:sldMkLst>
          <pc:docMk/>
          <pc:sldMk cId="3456859645" sldId="634"/>
        </pc:sldMkLst>
      </pc:sldChg>
      <pc:sldChg chg="add">
        <pc:chgData name="Matthieu De Mari" userId="dfb708c9-d8dc-439f-9a3b-c772bf4a311c" providerId="ADAL" clId="{1C3CF71F-A150-4F7F-8E9D-2D54B27C9E3A}" dt="2023-04-03T05:25:59.283" v="0"/>
        <pc:sldMkLst>
          <pc:docMk/>
          <pc:sldMk cId="1608646243" sldId="635"/>
        </pc:sldMkLst>
      </pc:sldChg>
      <pc:sldChg chg="add">
        <pc:chgData name="Matthieu De Mari" userId="dfb708c9-d8dc-439f-9a3b-c772bf4a311c" providerId="ADAL" clId="{1C3CF71F-A150-4F7F-8E9D-2D54B27C9E3A}" dt="2023-04-03T05:25:59.283" v="0"/>
        <pc:sldMkLst>
          <pc:docMk/>
          <pc:sldMk cId="767657182" sldId="636"/>
        </pc:sldMkLst>
      </pc:sldChg>
      <pc:sldChg chg="add">
        <pc:chgData name="Matthieu De Mari" userId="dfb708c9-d8dc-439f-9a3b-c772bf4a311c" providerId="ADAL" clId="{1C3CF71F-A150-4F7F-8E9D-2D54B27C9E3A}" dt="2023-04-03T05:25:59.283" v="0"/>
        <pc:sldMkLst>
          <pc:docMk/>
          <pc:sldMk cId="3875543137" sldId="637"/>
        </pc:sldMkLst>
      </pc:sldChg>
      <pc:sldChg chg="add">
        <pc:chgData name="Matthieu De Mari" userId="dfb708c9-d8dc-439f-9a3b-c772bf4a311c" providerId="ADAL" clId="{1C3CF71F-A150-4F7F-8E9D-2D54B27C9E3A}" dt="2023-04-03T05:25:59.283" v="0"/>
        <pc:sldMkLst>
          <pc:docMk/>
          <pc:sldMk cId="2599086613" sldId="638"/>
        </pc:sldMkLst>
      </pc:sldChg>
      <pc:sldChg chg="add">
        <pc:chgData name="Matthieu De Mari" userId="dfb708c9-d8dc-439f-9a3b-c772bf4a311c" providerId="ADAL" clId="{1C3CF71F-A150-4F7F-8E9D-2D54B27C9E3A}" dt="2023-04-04T04:46:56.511" v="425"/>
        <pc:sldMkLst>
          <pc:docMk/>
          <pc:sldMk cId="967026721" sldId="641"/>
        </pc:sldMkLst>
      </pc:sldChg>
      <pc:sldChg chg="add">
        <pc:chgData name="Matthieu De Mari" userId="dfb708c9-d8dc-439f-9a3b-c772bf4a311c" providerId="ADAL" clId="{1C3CF71F-A150-4F7F-8E9D-2D54B27C9E3A}" dt="2023-04-04T04:46:56.511" v="425"/>
        <pc:sldMkLst>
          <pc:docMk/>
          <pc:sldMk cId="1277121450" sldId="642"/>
        </pc:sldMkLst>
      </pc:sldChg>
      <pc:sldChg chg="add">
        <pc:chgData name="Matthieu De Mari" userId="dfb708c9-d8dc-439f-9a3b-c772bf4a311c" providerId="ADAL" clId="{1C3CF71F-A150-4F7F-8E9D-2D54B27C9E3A}" dt="2023-04-04T04:46:56.511" v="425"/>
        <pc:sldMkLst>
          <pc:docMk/>
          <pc:sldMk cId="217772614" sldId="643"/>
        </pc:sldMkLst>
      </pc:sldChg>
      <pc:sldChg chg="add">
        <pc:chgData name="Matthieu De Mari" userId="dfb708c9-d8dc-439f-9a3b-c772bf4a311c" providerId="ADAL" clId="{1C3CF71F-A150-4F7F-8E9D-2D54B27C9E3A}" dt="2023-04-04T04:46:56.511" v="425"/>
        <pc:sldMkLst>
          <pc:docMk/>
          <pc:sldMk cId="2381005527" sldId="645"/>
        </pc:sldMkLst>
      </pc:sldChg>
      <pc:sldChg chg="add">
        <pc:chgData name="Matthieu De Mari" userId="dfb708c9-d8dc-439f-9a3b-c772bf4a311c" providerId="ADAL" clId="{1C3CF71F-A150-4F7F-8E9D-2D54B27C9E3A}" dt="2023-04-04T04:46:56.511" v="425"/>
        <pc:sldMkLst>
          <pc:docMk/>
          <pc:sldMk cId="1233052627" sldId="649"/>
        </pc:sldMkLst>
      </pc:sldChg>
      <pc:sldChg chg="add">
        <pc:chgData name="Matthieu De Mari" userId="dfb708c9-d8dc-439f-9a3b-c772bf4a311c" providerId="ADAL" clId="{1C3CF71F-A150-4F7F-8E9D-2D54B27C9E3A}" dt="2023-04-04T04:46:56.511" v="425"/>
        <pc:sldMkLst>
          <pc:docMk/>
          <pc:sldMk cId="304827989" sldId="650"/>
        </pc:sldMkLst>
      </pc:sldChg>
      <pc:sldChg chg="add">
        <pc:chgData name="Matthieu De Mari" userId="dfb708c9-d8dc-439f-9a3b-c772bf4a311c" providerId="ADAL" clId="{1C3CF71F-A150-4F7F-8E9D-2D54B27C9E3A}" dt="2023-04-04T04:46:56.511" v="425"/>
        <pc:sldMkLst>
          <pc:docMk/>
          <pc:sldMk cId="3717161183" sldId="651"/>
        </pc:sldMkLst>
      </pc:sldChg>
      <pc:sldChg chg="add">
        <pc:chgData name="Matthieu De Mari" userId="dfb708c9-d8dc-439f-9a3b-c772bf4a311c" providerId="ADAL" clId="{1C3CF71F-A150-4F7F-8E9D-2D54B27C9E3A}" dt="2023-04-04T04:46:56.511" v="425"/>
        <pc:sldMkLst>
          <pc:docMk/>
          <pc:sldMk cId="3643453173" sldId="652"/>
        </pc:sldMkLst>
      </pc:sldChg>
      <pc:sldChg chg="add">
        <pc:chgData name="Matthieu De Mari" userId="dfb708c9-d8dc-439f-9a3b-c772bf4a311c" providerId="ADAL" clId="{1C3CF71F-A150-4F7F-8E9D-2D54B27C9E3A}" dt="2023-04-04T04:46:56.511" v="425"/>
        <pc:sldMkLst>
          <pc:docMk/>
          <pc:sldMk cId="152656004" sldId="653"/>
        </pc:sldMkLst>
      </pc:sldChg>
      <pc:sldChg chg="add">
        <pc:chgData name="Matthieu De Mari" userId="dfb708c9-d8dc-439f-9a3b-c772bf4a311c" providerId="ADAL" clId="{1C3CF71F-A150-4F7F-8E9D-2D54B27C9E3A}" dt="2023-04-04T04:46:56.511" v="425"/>
        <pc:sldMkLst>
          <pc:docMk/>
          <pc:sldMk cId="629423183" sldId="654"/>
        </pc:sldMkLst>
      </pc:sldChg>
      <pc:sldChg chg="add">
        <pc:chgData name="Matthieu De Mari" userId="dfb708c9-d8dc-439f-9a3b-c772bf4a311c" providerId="ADAL" clId="{1C3CF71F-A150-4F7F-8E9D-2D54B27C9E3A}" dt="2023-04-04T04:46:56.511" v="425"/>
        <pc:sldMkLst>
          <pc:docMk/>
          <pc:sldMk cId="1981122513" sldId="655"/>
        </pc:sldMkLst>
      </pc:sldChg>
      <pc:sldChg chg="add">
        <pc:chgData name="Matthieu De Mari" userId="dfb708c9-d8dc-439f-9a3b-c772bf4a311c" providerId="ADAL" clId="{1C3CF71F-A150-4F7F-8E9D-2D54B27C9E3A}" dt="2023-04-04T04:46:56.511" v="425"/>
        <pc:sldMkLst>
          <pc:docMk/>
          <pc:sldMk cId="1572258975" sldId="656"/>
        </pc:sldMkLst>
      </pc:sldChg>
      <pc:sldChg chg="add">
        <pc:chgData name="Matthieu De Mari" userId="dfb708c9-d8dc-439f-9a3b-c772bf4a311c" providerId="ADAL" clId="{1C3CF71F-A150-4F7F-8E9D-2D54B27C9E3A}" dt="2023-04-04T04:46:56.511" v="425"/>
        <pc:sldMkLst>
          <pc:docMk/>
          <pc:sldMk cId="1887755165" sldId="657"/>
        </pc:sldMkLst>
      </pc:sldChg>
      <pc:sldChg chg="add">
        <pc:chgData name="Matthieu De Mari" userId="dfb708c9-d8dc-439f-9a3b-c772bf4a311c" providerId="ADAL" clId="{1C3CF71F-A150-4F7F-8E9D-2D54B27C9E3A}" dt="2023-04-04T04:46:56.511" v="425"/>
        <pc:sldMkLst>
          <pc:docMk/>
          <pc:sldMk cId="3624671359" sldId="658"/>
        </pc:sldMkLst>
      </pc:sldChg>
      <pc:sldChg chg="add">
        <pc:chgData name="Matthieu De Mari" userId="dfb708c9-d8dc-439f-9a3b-c772bf4a311c" providerId="ADAL" clId="{1C3CF71F-A150-4F7F-8E9D-2D54B27C9E3A}" dt="2023-04-04T04:46:56.511" v="425"/>
        <pc:sldMkLst>
          <pc:docMk/>
          <pc:sldMk cId="383223004" sldId="661"/>
        </pc:sldMkLst>
      </pc:sldChg>
      <pc:sldChg chg="add">
        <pc:chgData name="Matthieu De Mari" userId="dfb708c9-d8dc-439f-9a3b-c772bf4a311c" providerId="ADAL" clId="{1C3CF71F-A150-4F7F-8E9D-2D54B27C9E3A}" dt="2023-04-04T04:46:56.511" v="425"/>
        <pc:sldMkLst>
          <pc:docMk/>
          <pc:sldMk cId="2087661601" sldId="662"/>
        </pc:sldMkLst>
      </pc:sldChg>
      <pc:sldChg chg="add">
        <pc:chgData name="Matthieu De Mari" userId="dfb708c9-d8dc-439f-9a3b-c772bf4a311c" providerId="ADAL" clId="{1C3CF71F-A150-4F7F-8E9D-2D54B27C9E3A}" dt="2023-04-04T04:46:56.511" v="425"/>
        <pc:sldMkLst>
          <pc:docMk/>
          <pc:sldMk cId="3035315714" sldId="663"/>
        </pc:sldMkLst>
      </pc:sldChg>
      <pc:sldChg chg="add">
        <pc:chgData name="Matthieu De Mari" userId="dfb708c9-d8dc-439f-9a3b-c772bf4a311c" providerId="ADAL" clId="{1C3CF71F-A150-4F7F-8E9D-2D54B27C9E3A}" dt="2023-04-04T04:46:56.511" v="425"/>
        <pc:sldMkLst>
          <pc:docMk/>
          <pc:sldMk cId="3559974155" sldId="664"/>
        </pc:sldMkLst>
      </pc:sldChg>
      <pc:sldChg chg="add">
        <pc:chgData name="Matthieu De Mari" userId="dfb708c9-d8dc-439f-9a3b-c772bf4a311c" providerId="ADAL" clId="{1C3CF71F-A150-4F7F-8E9D-2D54B27C9E3A}" dt="2023-04-04T04:46:56.511" v="425"/>
        <pc:sldMkLst>
          <pc:docMk/>
          <pc:sldMk cId="2645681835" sldId="665"/>
        </pc:sldMkLst>
      </pc:sldChg>
      <pc:sldChg chg="add">
        <pc:chgData name="Matthieu De Mari" userId="dfb708c9-d8dc-439f-9a3b-c772bf4a311c" providerId="ADAL" clId="{1C3CF71F-A150-4F7F-8E9D-2D54B27C9E3A}" dt="2023-04-04T04:46:56.511" v="425"/>
        <pc:sldMkLst>
          <pc:docMk/>
          <pc:sldMk cId="3576498149" sldId="666"/>
        </pc:sldMkLst>
      </pc:sldChg>
      <pc:sldChg chg="add">
        <pc:chgData name="Matthieu De Mari" userId="dfb708c9-d8dc-439f-9a3b-c772bf4a311c" providerId="ADAL" clId="{1C3CF71F-A150-4F7F-8E9D-2D54B27C9E3A}" dt="2023-04-04T04:46:56.511" v="425"/>
        <pc:sldMkLst>
          <pc:docMk/>
          <pc:sldMk cId="2448132734" sldId="667"/>
        </pc:sldMkLst>
      </pc:sldChg>
      <pc:sldChg chg="add">
        <pc:chgData name="Matthieu De Mari" userId="dfb708c9-d8dc-439f-9a3b-c772bf4a311c" providerId="ADAL" clId="{1C3CF71F-A150-4F7F-8E9D-2D54B27C9E3A}" dt="2023-04-04T04:46:56.511" v="425"/>
        <pc:sldMkLst>
          <pc:docMk/>
          <pc:sldMk cId="1294159851" sldId="668"/>
        </pc:sldMkLst>
      </pc:sldChg>
      <pc:sldChg chg="add">
        <pc:chgData name="Matthieu De Mari" userId="dfb708c9-d8dc-439f-9a3b-c772bf4a311c" providerId="ADAL" clId="{1C3CF71F-A150-4F7F-8E9D-2D54B27C9E3A}" dt="2023-04-03T05:25:59.283" v="0"/>
        <pc:sldMkLst>
          <pc:docMk/>
          <pc:sldMk cId="1063985533" sldId="669"/>
        </pc:sldMkLst>
      </pc:sldChg>
      <pc:sldChg chg="add">
        <pc:chgData name="Matthieu De Mari" userId="dfb708c9-d8dc-439f-9a3b-c772bf4a311c" providerId="ADAL" clId="{1C3CF71F-A150-4F7F-8E9D-2D54B27C9E3A}" dt="2023-04-03T05:25:59.283" v="0"/>
        <pc:sldMkLst>
          <pc:docMk/>
          <pc:sldMk cId="3002271023" sldId="670"/>
        </pc:sldMkLst>
      </pc:sldChg>
      <pc:sldChg chg="add">
        <pc:chgData name="Matthieu De Mari" userId="dfb708c9-d8dc-439f-9a3b-c772bf4a311c" providerId="ADAL" clId="{1C3CF71F-A150-4F7F-8E9D-2D54B27C9E3A}" dt="2023-04-03T05:25:59.283" v="0"/>
        <pc:sldMkLst>
          <pc:docMk/>
          <pc:sldMk cId="278028184" sldId="671"/>
        </pc:sldMkLst>
      </pc:sldChg>
      <pc:sldChg chg="add">
        <pc:chgData name="Matthieu De Mari" userId="dfb708c9-d8dc-439f-9a3b-c772bf4a311c" providerId="ADAL" clId="{1C3CF71F-A150-4F7F-8E9D-2D54B27C9E3A}" dt="2023-04-03T05:25:59.283" v="0"/>
        <pc:sldMkLst>
          <pc:docMk/>
          <pc:sldMk cId="3241301084" sldId="672"/>
        </pc:sldMkLst>
      </pc:sldChg>
      <pc:sldChg chg="add">
        <pc:chgData name="Matthieu De Mari" userId="dfb708c9-d8dc-439f-9a3b-c772bf4a311c" providerId="ADAL" clId="{1C3CF71F-A150-4F7F-8E9D-2D54B27C9E3A}" dt="2023-04-03T05:25:59.283" v="0"/>
        <pc:sldMkLst>
          <pc:docMk/>
          <pc:sldMk cId="4015266761" sldId="673"/>
        </pc:sldMkLst>
      </pc:sldChg>
      <pc:sldChg chg="add">
        <pc:chgData name="Matthieu De Mari" userId="dfb708c9-d8dc-439f-9a3b-c772bf4a311c" providerId="ADAL" clId="{1C3CF71F-A150-4F7F-8E9D-2D54B27C9E3A}" dt="2023-04-03T05:25:59.283" v="0"/>
        <pc:sldMkLst>
          <pc:docMk/>
          <pc:sldMk cId="4136466441" sldId="674"/>
        </pc:sldMkLst>
      </pc:sldChg>
      <pc:sldChg chg="add">
        <pc:chgData name="Matthieu De Mari" userId="dfb708c9-d8dc-439f-9a3b-c772bf4a311c" providerId="ADAL" clId="{1C3CF71F-A150-4F7F-8E9D-2D54B27C9E3A}" dt="2023-04-03T05:25:59.283" v="0"/>
        <pc:sldMkLst>
          <pc:docMk/>
          <pc:sldMk cId="2421120945" sldId="675"/>
        </pc:sldMkLst>
      </pc:sldChg>
      <pc:sldChg chg="add">
        <pc:chgData name="Matthieu De Mari" userId="dfb708c9-d8dc-439f-9a3b-c772bf4a311c" providerId="ADAL" clId="{1C3CF71F-A150-4F7F-8E9D-2D54B27C9E3A}" dt="2023-04-03T05:25:59.283" v="0"/>
        <pc:sldMkLst>
          <pc:docMk/>
          <pc:sldMk cId="2006486705" sldId="676"/>
        </pc:sldMkLst>
      </pc:sldChg>
      <pc:sldChg chg="modSp add mod">
        <pc:chgData name="Matthieu De Mari" userId="dfb708c9-d8dc-439f-9a3b-c772bf4a311c" providerId="ADAL" clId="{1C3CF71F-A150-4F7F-8E9D-2D54B27C9E3A}" dt="2023-04-03T05:27:17.172" v="13" actId="20577"/>
        <pc:sldMkLst>
          <pc:docMk/>
          <pc:sldMk cId="3985725824" sldId="677"/>
        </pc:sldMkLst>
      </pc:sldChg>
      <pc:sldChg chg="add">
        <pc:chgData name="Matthieu De Mari" userId="dfb708c9-d8dc-439f-9a3b-c772bf4a311c" providerId="ADAL" clId="{1C3CF71F-A150-4F7F-8E9D-2D54B27C9E3A}" dt="2023-04-03T05:25:59.283" v="0"/>
        <pc:sldMkLst>
          <pc:docMk/>
          <pc:sldMk cId="2758040485" sldId="678"/>
        </pc:sldMkLst>
      </pc:sldChg>
      <pc:sldChg chg="add">
        <pc:chgData name="Matthieu De Mari" userId="dfb708c9-d8dc-439f-9a3b-c772bf4a311c" providerId="ADAL" clId="{1C3CF71F-A150-4F7F-8E9D-2D54B27C9E3A}" dt="2023-04-03T05:25:59.283" v="0"/>
        <pc:sldMkLst>
          <pc:docMk/>
          <pc:sldMk cId="2017719165" sldId="679"/>
        </pc:sldMkLst>
      </pc:sldChg>
      <pc:sldChg chg="modSp add mod">
        <pc:chgData name="Matthieu De Mari" userId="dfb708c9-d8dc-439f-9a3b-c772bf4a311c" providerId="ADAL" clId="{1C3CF71F-A150-4F7F-8E9D-2D54B27C9E3A}" dt="2023-04-03T05:29:34.138" v="184" actId="207"/>
        <pc:sldMkLst>
          <pc:docMk/>
          <pc:sldMk cId="1295920255" sldId="680"/>
        </pc:sldMkLst>
      </pc:sldChg>
      <pc:sldChg chg="modSp new mod">
        <pc:chgData name="Matthieu De Mari" userId="dfb708c9-d8dc-439f-9a3b-c772bf4a311c" providerId="ADAL" clId="{1C3CF71F-A150-4F7F-8E9D-2D54B27C9E3A}" dt="2023-04-03T07:50:13.289" v="424" actId="20577"/>
        <pc:sldMkLst>
          <pc:docMk/>
          <pc:sldMk cId="55272946" sldId="681"/>
        </pc:sldMkLst>
      </pc:sldChg>
      <pc:sldChg chg="add del">
        <pc:chgData name="Matthieu De Mari" userId="dfb708c9-d8dc-439f-9a3b-c772bf4a311c" providerId="ADAL" clId="{1C3CF71F-A150-4F7F-8E9D-2D54B27C9E3A}" dt="2023-04-03T05:26:13.631" v="3" actId="47"/>
        <pc:sldMkLst>
          <pc:docMk/>
          <pc:sldMk cId="707497519" sldId="694"/>
        </pc:sldMkLst>
      </pc:sldChg>
    </pc:docChg>
  </pc:docChgLst>
  <pc:docChgLst>
    <pc:chgData name="Matthieu De Mari" userId="dfb708c9-d8dc-439f-9a3b-c772bf4a311c" providerId="ADAL" clId="{B7F69173-68D1-4FB5-8EBC-A9F89624C7B8}"/>
    <pc:docChg chg="custSel addSld delSld modSld modSection">
      <pc:chgData name="Matthieu De Mari" userId="dfb708c9-d8dc-439f-9a3b-c772bf4a311c" providerId="ADAL" clId="{B7F69173-68D1-4FB5-8EBC-A9F89624C7B8}" dt="2023-09-07T08:18:47.364" v="182"/>
      <pc:docMkLst>
        <pc:docMk/>
      </pc:docMkLst>
      <pc:sldChg chg="modSp mod">
        <pc:chgData name="Matthieu De Mari" userId="dfb708c9-d8dc-439f-9a3b-c772bf4a311c" providerId="ADAL" clId="{B7F69173-68D1-4FB5-8EBC-A9F89624C7B8}" dt="2023-09-07T08:18:47.364" v="182"/>
        <pc:sldMkLst>
          <pc:docMk/>
          <pc:sldMk cId="4267832796" sldId="550"/>
        </pc:sldMkLst>
      </pc:sldChg>
      <pc:sldChg chg="modSp mod">
        <pc:chgData name="Matthieu De Mari" userId="dfb708c9-d8dc-439f-9a3b-c772bf4a311c" providerId="ADAL" clId="{B7F69173-68D1-4FB5-8EBC-A9F89624C7B8}" dt="2023-09-07T08:18:44.526" v="181" actId="113"/>
        <pc:sldMkLst>
          <pc:docMk/>
          <pc:sldMk cId="2211946059" sldId="633"/>
        </pc:sldMkLst>
      </pc:sldChg>
      <pc:sldChg chg="modSp mod">
        <pc:chgData name="Matthieu De Mari" userId="dfb708c9-d8dc-439f-9a3b-c772bf4a311c" providerId="ADAL" clId="{B7F69173-68D1-4FB5-8EBC-A9F89624C7B8}" dt="2023-09-07T08:11:58.725" v="75" actId="5793"/>
        <pc:sldMkLst>
          <pc:docMk/>
          <pc:sldMk cId="1608646243" sldId="635"/>
        </pc:sldMkLst>
      </pc:sldChg>
      <pc:sldChg chg="modSp mod">
        <pc:chgData name="Matthieu De Mari" userId="dfb708c9-d8dc-439f-9a3b-c772bf4a311c" providerId="ADAL" clId="{B7F69173-68D1-4FB5-8EBC-A9F89624C7B8}" dt="2023-09-07T08:18:11.241" v="178" actId="20577"/>
        <pc:sldMkLst>
          <pc:docMk/>
          <pc:sldMk cId="767657182" sldId="636"/>
        </pc:sldMkLst>
      </pc:sldChg>
      <pc:sldChg chg="modSp">
        <pc:chgData name="Matthieu De Mari" userId="dfb708c9-d8dc-439f-9a3b-c772bf4a311c" providerId="ADAL" clId="{B7F69173-68D1-4FB5-8EBC-A9F89624C7B8}" dt="2023-09-07T08:14:55.381" v="157" actId="5793"/>
        <pc:sldMkLst>
          <pc:docMk/>
          <pc:sldMk cId="3875543137" sldId="637"/>
        </pc:sldMkLst>
      </pc:sldChg>
      <pc:sldChg chg="modSp mod">
        <pc:chgData name="Matthieu De Mari" userId="dfb708c9-d8dc-439f-9a3b-c772bf4a311c" providerId="ADAL" clId="{B7F69173-68D1-4FB5-8EBC-A9F89624C7B8}" dt="2023-09-07T08:15:34.297" v="160" actId="207"/>
        <pc:sldMkLst>
          <pc:docMk/>
          <pc:sldMk cId="2599086613" sldId="638"/>
        </pc:sldMkLst>
      </pc:sldChg>
      <pc:sldChg chg="modSp mod">
        <pc:chgData name="Matthieu De Mari" userId="dfb708c9-d8dc-439f-9a3b-c772bf4a311c" providerId="ADAL" clId="{B7F69173-68D1-4FB5-8EBC-A9F89624C7B8}" dt="2023-09-07T08:12:00.098" v="76" actId="5793"/>
        <pc:sldMkLst>
          <pc:docMk/>
          <pc:sldMk cId="1063985533" sldId="669"/>
        </pc:sldMkLst>
      </pc:sldChg>
      <pc:sldChg chg="modSp mod">
        <pc:chgData name="Matthieu De Mari" userId="dfb708c9-d8dc-439f-9a3b-c772bf4a311c" providerId="ADAL" clId="{B7F69173-68D1-4FB5-8EBC-A9F89624C7B8}" dt="2023-09-07T08:12:42.155" v="83" actId="20577"/>
        <pc:sldMkLst>
          <pc:docMk/>
          <pc:sldMk cId="3002271023" sldId="670"/>
        </pc:sldMkLst>
      </pc:sldChg>
      <pc:sldChg chg="modSp mod">
        <pc:chgData name="Matthieu De Mari" userId="dfb708c9-d8dc-439f-9a3b-c772bf4a311c" providerId="ADAL" clId="{B7F69173-68D1-4FB5-8EBC-A9F89624C7B8}" dt="2023-09-07T08:12:02.573" v="77" actId="5793"/>
        <pc:sldMkLst>
          <pc:docMk/>
          <pc:sldMk cId="278028184" sldId="671"/>
        </pc:sldMkLst>
      </pc:sldChg>
      <pc:sldChg chg="modSp mod">
        <pc:chgData name="Matthieu De Mari" userId="dfb708c9-d8dc-439f-9a3b-c772bf4a311c" providerId="ADAL" clId="{B7F69173-68D1-4FB5-8EBC-A9F89624C7B8}" dt="2023-09-07T08:12:37.979" v="81"/>
        <pc:sldMkLst>
          <pc:docMk/>
          <pc:sldMk cId="3241301084" sldId="672"/>
        </pc:sldMkLst>
      </pc:sldChg>
      <pc:sldChg chg="modSp mod">
        <pc:chgData name="Matthieu De Mari" userId="dfb708c9-d8dc-439f-9a3b-c772bf4a311c" providerId="ADAL" clId="{B7F69173-68D1-4FB5-8EBC-A9F89624C7B8}" dt="2023-09-07T08:12:50.950" v="85" actId="20577"/>
        <pc:sldMkLst>
          <pc:docMk/>
          <pc:sldMk cId="4015266761" sldId="673"/>
        </pc:sldMkLst>
      </pc:sldChg>
      <pc:sldChg chg="modSp">
        <pc:chgData name="Matthieu De Mari" userId="dfb708c9-d8dc-439f-9a3b-c772bf4a311c" providerId="ADAL" clId="{B7F69173-68D1-4FB5-8EBC-A9F89624C7B8}" dt="2023-09-07T08:15:22.551" v="159"/>
        <pc:sldMkLst>
          <pc:docMk/>
          <pc:sldMk cId="2421120945" sldId="675"/>
        </pc:sldMkLst>
      </pc:sldChg>
      <pc:sldChg chg="modSp">
        <pc:chgData name="Matthieu De Mari" userId="dfb708c9-d8dc-439f-9a3b-c772bf4a311c" providerId="ADAL" clId="{B7F69173-68D1-4FB5-8EBC-A9F89624C7B8}" dt="2023-09-07T08:15:14.327" v="158"/>
        <pc:sldMkLst>
          <pc:docMk/>
          <pc:sldMk cId="2006486705" sldId="676"/>
        </pc:sldMkLst>
      </pc:sldChg>
      <pc:sldChg chg="modSp mod">
        <pc:chgData name="Matthieu De Mari" userId="dfb708c9-d8dc-439f-9a3b-c772bf4a311c" providerId="ADAL" clId="{B7F69173-68D1-4FB5-8EBC-A9F89624C7B8}" dt="2023-09-07T08:15:49.686" v="162" actId="207"/>
        <pc:sldMkLst>
          <pc:docMk/>
          <pc:sldMk cId="3985725824" sldId="677"/>
        </pc:sldMkLst>
      </pc:sldChg>
      <pc:sldChg chg="modSp mod">
        <pc:chgData name="Matthieu De Mari" userId="dfb708c9-d8dc-439f-9a3b-c772bf4a311c" providerId="ADAL" clId="{B7F69173-68D1-4FB5-8EBC-A9F89624C7B8}" dt="2023-09-07T08:18:16.974" v="179"/>
        <pc:sldMkLst>
          <pc:docMk/>
          <pc:sldMk cId="2758040485" sldId="678"/>
        </pc:sldMkLst>
      </pc:sldChg>
      <pc:sldChg chg="modSp mod">
        <pc:chgData name="Matthieu De Mari" userId="dfb708c9-d8dc-439f-9a3b-c772bf4a311c" providerId="ADAL" clId="{B7F69173-68D1-4FB5-8EBC-A9F89624C7B8}" dt="2023-09-07T08:13:44.545" v="149" actId="20577"/>
        <pc:sldMkLst>
          <pc:docMk/>
          <pc:sldMk cId="55272946" sldId="681"/>
        </pc:sldMkLst>
      </pc:sldChg>
      <pc:sldChg chg="new del">
        <pc:chgData name="Matthieu De Mari" userId="dfb708c9-d8dc-439f-9a3b-c772bf4a311c" providerId="ADAL" clId="{B7F69173-68D1-4FB5-8EBC-A9F89624C7B8}" dt="2023-09-07T08:11:43.378" v="64" actId="47"/>
        <pc:sldMkLst>
          <pc:docMk/>
          <pc:sldMk cId="972583043" sldId="682"/>
        </pc:sldMkLst>
      </pc:sldChg>
      <pc:sldChg chg="modSp add mod">
        <pc:chgData name="Matthieu De Mari" userId="dfb708c9-d8dc-439f-9a3b-c772bf4a311c" providerId="ADAL" clId="{B7F69173-68D1-4FB5-8EBC-A9F89624C7B8}" dt="2023-09-07T08:11:47.386" v="74" actId="20577"/>
        <pc:sldMkLst>
          <pc:docMk/>
          <pc:sldMk cId="260732904" sldId="694"/>
        </pc:sldMkLst>
      </pc:sldChg>
      <pc:sldChg chg="addSp modSp add mod">
        <pc:chgData name="Matthieu De Mari" userId="dfb708c9-d8dc-439f-9a3b-c772bf4a311c" providerId="ADAL" clId="{B7F69173-68D1-4FB5-8EBC-A9F89624C7B8}" dt="2023-09-07T08:14:28.864" v="156" actId="1440"/>
        <pc:sldMkLst>
          <pc:docMk/>
          <pc:sldMk cId="1184470419" sldId="695"/>
        </pc:sldMkLst>
      </pc:sldChg>
      <pc:sldChg chg="addSp modSp add mod">
        <pc:chgData name="Matthieu De Mari" userId="dfb708c9-d8dc-439f-9a3b-c772bf4a311c" providerId="ADAL" clId="{B7F69173-68D1-4FB5-8EBC-A9F89624C7B8}" dt="2023-09-07T08:17:51.352" v="168" actId="1076"/>
        <pc:sldMkLst>
          <pc:docMk/>
          <pc:sldMk cId="2333833429" sldId="69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09/04/2025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09/04/2025</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09/04/2025</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09/04/2025</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09/04/2025</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09/04/2025</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09/04/2025</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09/04/2025</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09/04/2025</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09/04/2025</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09/04/2025</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09/04/2025</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09/04/2025</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49539F3C-51E1-E9A5-3254-8977BBEA510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5A27FC1-5789-6CB6-FF31-59A3311F471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NR32ULxbjYc" TargetMode="External"/><Relationship Id="rId2" Type="http://schemas.openxmlformats.org/officeDocument/2006/relationships/image" Target="../media/image13.gif"/><Relationship Id="rId1" Type="http://schemas.openxmlformats.org/officeDocument/2006/relationships/slideLayout" Target="../slideLayouts/slideLayout4.xml"/><Relationship Id="rId4" Type="http://schemas.openxmlformats.org/officeDocument/2006/relationships/hyperlink" Target="https://blog.bostondynamics.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mPfTpjtdgg" TargetMode="External"/><Relationship Id="rId2" Type="http://schemas.openxmlformats.org/officeDocument/2006/relationships/hyperlink" Target="https://www.cs.toronto.edu/~vmnih/docs/dqn.pdf" TargetMode="Externa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W11-S3bonus More on Deep Q-learning Reinforcement Learning </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buffer in RL</a:t>
            </a:r>
            <a:r>
              <a:rPr lang="en-US" b="1" dirty="0"/>
              <a:t>):</a:t>
            </a:r>
          </a:p>
          <a:p>
            <a:r>
              <a:rPr lang="en-US" dirty="0"/>
              <a:t>We can prevent action values from oscillating or diverging catastrophically using a large buffer of our past experience and sample training data from it, instead of using our latest experience. </a:t>
            </a:r>
          </a:p>
          <a:p>
            <a:r>
              <a:rPr lang="en-US" dirty="0"/>
              <a:t>This is called an </a:t>
            </a:r>
            <a:r>
              <a:rPr lang="en-US" b="1" dirty="0">
                <a:solidFill>
                  <a:srgbClr val="00B050"/>
                </a:solidFill>
              </a:rPr>
              <a:t>experience</a:t>
            </a:r>
            <a:r>
              <a:rPr lang="en-US" b="1" dirty="0"/>
              <a:t> </a:t>
            </a:r>
            <a:r>
              <a:rPr lang="en-US" b="1" dirty="0">
                <a:solidFill>
                  <a:srgbClr val="00B050"/>
                </a:solidFill>
              </a:rPr>
              <a:t>buffer</a:t>
            </a:r>
            <a:r>
              <a:rPr lang="en-US" dirty="0"/>
              <a:t>.</a:t>
            </a:r>
          </a:p>
          <a:p>
            <a:r>
              <a:rPr lang="en-US" dirty="0"/>
              <a:t>The experience buffer contains a collection of experience tuples (state, action, rewards, </a:t>
            </a:r>
            <a:r>
              <a:rPr lang="en-US" dirty="0" err="1"/>
              <a:t>next_state</a:t>
            </a:r>
            <a:r>
              <a:rPr lang="en-US" dirty="0"/>
              <a:t>).</a:t>
            </a:r>
          </a:p>
          <a:p>
            <a:r>
              <a:rPr lang="en-US" dirty="0"/>
              <a:t>The tuples are gradually added to the buffer as the agents keep on interacting with the game.</a:t>
            </a:r>
          </a:p>
        </p:txBody>
      </p:sp>
    </p:spTree>
    <p:extLst>
      <p:ext uri="{BB962C8B-B14F-4D97-AF65-F5344CB8AC3E}">
        <p14:creationId xmlns:p14="http://schemas.microsoft.com/office/powerpoint/2010/main" val="198112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replay</a:t>
            </a:r>
            <a:r>
              <a:rPr lang="en-US" b="1" dirty="0"/>
              <a:t>):</a:t>
            </a:r>
          </a:p>
          <a:p>
            <a:r>
              <a:rPr lang="en-US" dirty="0"/>
              <a:t>The simplest implementation is a buffer of fixed size, with new data added to the end of the experience buffer, so that it pushes the oldest experience out of it.</a:t>
            </a:r>
          </a:p>
          <a:p>
            <a:r>
              <a:rPr lang="en-US" dirty="0"/>
              <a:t>The act of sampling a small batch of tuples from the experience buffer in order to learn is known as </a:t>
            </a:r>
            <a:r>
              <a:rPr lang="en-US" b="1" dirty="0">
                <a:solidFill>
                  <a:srgbClr val="00B050"/>
                </a:solidFill>
              </a:rPr>
              <a:t>experience</a:t>
            </a:r>
            <a:r>
              <a:rPr lang="en-US" b="1" dirty="0"/>
              <a:t> </a:t>
            </a:r>
            <a:r>
              <a:rPr lang="en-US" b="1" dirty="0">
                <a:solidFill>
                  <a:srgbClr val="00B050"/>
                </a:solidFill>
              </a:rPr>
              <a:t>replay</a:t>
            </a:r>
            <a:r>
              <a:rPr lang="en-US" dirty="0"/>
              <a:t>.</a:t>
            </a:r>
          </a:p>
          <a:p>
            <a:r>
              <a:rPr lang="en-US" dirty="0"/>
              <a:t>In addition to breaking harmful correlations, experience replay allows us to learn more from individual tuples multiple times, recall rare occurrences, and in general make better use of our experience.</a:t>
            </a:r>
          </a:p>
        </p:txBody>
      </p:sp>
    </p:spTree>
    <p:extLst>
      <p:ext uri="{BB962C8B-B14F-4D97-AF65-F5344CB8AC3E}">
        <p14:creationId xmlns:p14="http://schemas.microsoft.com/office/powerpoint/2010/main" val="1572258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188775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15265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b="1" dirty="0"/>
                  <a:t>Problem: </a:t>
                </a:r>
                <a:r>
                  <a:rPr lang="en-US" dirty="0"/>
                  <a:t>update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𝑡</m:t>
                        </m:r>
                      </m:sub>
                    </m:sSub>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via </a:t>
                </a:r>
                <a14:m>
                  <m:oMath xmlns:m="http://schemas.openxmlformats.org/officeDocument/2006/math">
                    <m:r>
                      <a:rPr lang="en-US" i="1" dirty="0">
                        <a:latin typeface="Cambria Math" panose="02040503050406030204" pitchFamily="18" charset="0"/>
                      </a:rPr>
                      <m:t>𝑄</m:t>
                    </m:r>
                    <m:r>
                      <a:rPr lang="en-US" i="1" dirty="0">
                        <a:latin typeface="Cambria Math" panose="02040503050406030204" pitchFamily="18" charset="0"/>
                      </a:rPr>
                      <m:t>(</m:t>
                    </m:r>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m:t>
                    </m:r>
                  </m:oMath>
                </a14:m>
                <a:r>
                  <a:rPr lang="en-US" dirty="0"/>
                  <a:t>. However, both states have only one step between them. This makes them very similar, and it is very hard for a Neural Network to distinguish between them.</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362467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834396" cy="5032375"/>
              </a:xfrm>
            </p:spPr>
            <p:txBody>
              <a:bodyPr>
                <a:normAutofit/>
              </a:bodyPr>
              <a:lstStyle/>
              <a:p>
                <a:pPr marL="0" indent="0">
                  <a:buNone/>
                </a:pPr>
                <a:r>
                  <a:rPr lang="en-US" b="1" dirty="0"/>
                  <a:t>Solution: </a:t>
                </a:r>
                <a:r>
                  <a:rPr lang="en-US" dirty="0"/>
                  <a:t>use </a:t>
                </a:r>
                <a:r>
                  <a:rPr lang="en-US" b="1" dirty="0"/>
                  <a:t>two Neural Networks</a:t>
                </a:r>
                <a:r>
                  <a:rPr lang="en-US" dirty="0"/>
                  <a:t>, one for </a:t>
                </a:r>
                <a:r>
                  <a:rPr lang="en-US" b="1" dirty="0"/>
                  <a:t>training</a:t>
                </a:r>
                <a:r>
                  <a:rPr lang="en-US" dirty="0"/>
                  <a:t> </a:t>
                </a:r>
                <a14:m>
                  <m:oMath xmlns:m="http://schemas.openxmlformats.org/officeDocument/2006/math">
                    <m:r>
                      <a:rPr lang="en-US" i="1" dirty="0" smtClean="0">
                        <a:latin typeface="Cambria Math" panose="02040503050406030204" pitchFamily="18" charset="0"/>
                      </a:rPr>
                      <m:t>𝑄</m:t>
                    </m:r>
                    <m:d>
                      <m:dPr>
                        <m:ctrlPr>
                          <a:rPr lang="en-US" i="1" dirty="0" smtClean="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and one for producing </a:t>
                </a:r>
                <a:r>
                  <a:rPr lang="en-US" b="1" dirty="0"/>
                  <a:t>targets </a:t>
                </a:r>
                <a14:m>
                  <m:oMath xmlns:m="http://schemas.openxmlformats.org/officeDocument/2006/math">
                    <m:r>
                      <a:rPr lang="en-US" i="1" dirty="0">
                        <a:latin typeface="Cambria Math" panose="02040503050406030204" pitchFamily="18" charset="0"/>
                      </a:rPr>
                      <m:t>𝑄</m:t>
                    </m:r>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or </a:t>
                </a:r>
                <a:r>
                  <a:rPr lang="en-US" b="1" dirty="0"/>
                  <a:t>evaluating</a:t>
                </a:r>
                <a:r>
                  <a:rPr lang="en-US" dirty="0"/>
                  <a:t> the other. </a:t>
                </a:r>
              </a:p>
              <a:p>
                <a:r>
                  <a:rPr lang="en-US" dirty="0"/>
                  <a:t>That is, the predicted </a:t>
                </a:r>
                <a14:m>
                  <m:oMath xmlns:m="http://schemas.openxmlformats.org/officeDocument/2006/math">
                    <m:r>
                      <a:rPr lang="en-US" i="1" dirty="0" smtClean="0">
                        <a:latin typeface="Cambria Math" panose="02040503050406030204" pitchFamily="18" charset="0"/>
                      </a:rPr>
                      <m:t>𝑄</m:t>
                    </m:r>
                  </m:oMath>
                </a14:m>
                <a:r>
                  <a:rPr lang="en-US" dirty="0"/>
                  <a:t> values of this second </a:t>
                </a:r>
                <a14:m>
                  <m:oMath xmlns:m="http://schemas.openxmlformats.org/officeDocument/2006/math">
                    <m:r>
                      <a:rPr lang="en-US" i="1" dirty="0" smtClean="0">
                        <a:latin typeface="Cambria Math" panose="02040503050406030204" pitchFamily="18" charset="0"/>
                      </a:rPr>
                      <m:t>𝑄</m:t>
                    </m:r>
                  </m:oMath>
                </a14:m>
                <a:r>
                  <a:rPr lang="en-US" dirty="0"/>
                  <a:t>-network called the target network, are used to backpropagate through and train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b="1" dirty="0"/>
                  <a:t>Note: </a:t>
                </a:r>
                <a:r>
                  <a:rPr lang="en-US" dirty="0"/>
                  <a:t>the target network’s parameters are </a:t>
                </a:r>
                <a:r>
                  <a:rPr lang="en-US" u="sng" dirty="0"/>
                  <a:t>not trained</a:t>
                </a:r>
                <a:r>
                  <a:rPr lang="en-US" dirty="0"/>
                  <a:t>, but they are periodically synchronized with the parameters of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The idea is that using the target network’s </a:t>
                </a:r>
                <a14:m>
                  <m:oMath xmlns:m="http://schemas.openxmlformats.org/officeDocument/2006/math">
                    <m:r>
                      <a:rPr lang="en-US" i="1" dirty="0" smtClean="0">
                        <a:latin typeface="Cambria Math" panose="02040503050406030204" pitchFamily="18" charset="0"/>
                      </a:rPr>
                      <m:t>𝑄</m:t>
                    </m:r>
                  </m:oMath>
                </a14:m>
                <a:r>
                  <a:rPr lang="en-US" dirty="0"/>
                  <a:t> values to train the main</a:t>
                </a:r>
                <a:br>
                  <a:rPr lang="en-US" dirty="0"/>
                </a:br>
                <a14:m>
                  <m:oMath xmlns:m="http://schemas.openxmlformats.org/officeDocument/2006/math">
                    <m:r>
                      <a:rPr lang="en-US" i="1" dirty="0" smtClean="0">
                        <a:latin typeface="Cambria Math" panose="02040503050406030204" pitchFamily="18" charset="0"/>
                      </a:rPr>
                      <m:t>𝑄</m:t>
                    </m:r>
                  </m:oMath>
                </a14:m>
                <a:r>
                  <a:rPr lang="en-US" dirty="0"/>
                  <a:t>-network will improve the stability of the training.</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834396" cy="5032375"/>
              </a:xfrm>
              <a:blipFill>
                <a:blip r:embed="rId2"/>
                <a:stretch>
                  <a:fillRect l="-1182" t="-1937" r="-1294"/>
                </a:stretch>
              </a:blipFill>
            </p:spPr>
            <p:txBody>
              <a:bodyPr/>
              <a:lstStyle/>
              <a:p>
                <a:r>
                  <a:rPr lang="en-GB">
                    <a:noFill/>
                  </a:rPr>
                  <a:t> </a:t>
                </a:r>
              </a:p>
            </p:txBody>
          </p:sp>
        </mc:Fallback>
      </mc:AlternateContent>
    </p:spTree>
    <p:extLst>
      <p:ext uri="{BB962C8B-B14F-4D97-AF65-F5344CB8AC3E}">
        <p14:creationId xmlns:p14="http://schemas.microsoft.com/office/powerpoint/2010/main" val="3643453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304827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create a loss function, let us first recall that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𝛾</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smtClean="0">
                                  <a:latin typeface="Cambria Math" panose="02040503050406030204" pitchFamily="18" charset="0"/>
                                </a:rPr>
                                <m:t>+1</m:t>
                              </m:r>
                            </m:sub>
                          </m:sSub>
                          <m:r>
                            <a:rPr lang="en-US" b="0" i="1" smtClean="0">
                              <a:latin typeface="Cambria Math" panose="02040503050406030204" pitchFamily="18" charset="0"/>
                            </a:rPr>
                            <m:t>)</m:t>
                          </m:r>
                        </m:e>
                      </m:d>
                    </m:oMath>
                  </m:oMathPara>
                </a14:m>
                <a:endParaRPr lang="en-US" dirty="0"/>
              </a:p>
              <a:p>
                <a:pPr marL="0" indent="0">
                  <a:buNone/>
                </a:pPr>
                <a:endParaRPr lang="en-US" dirty="0"/>
              </a:p>
              <a:p>
                <a:pPr marL="0" indent="0">
                  <a:buNone/>
                </a:pPr>
                <a:r>
                  <a:rPr lang="en-US" dirty="0"/>
                  <a:t>Let us denote the error </a:t>
                </a:r>
                <a14:m>
                  <m:oMath xmlns:m="http://schemas.openxmlformats.org/officeDocument/2006/math">
                    <m:r>
                      <a:rPr lang="en-US" b="0" i="1" smtClean="0">
                        <a:latin typeface="Cambria Math" panose="02040503050406030204" pitchFamily="18" charset="0"/>
                      </a:rPr>
                      <m:t>𝛿</m:t>
                    </m:r>
                  </m:oMath>
                </a14:m>
                <a:r>
                  <a:rPr lang="en-US" dirty="0"/>
                  <a:t>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𝛾</m:t>
                          </m:r>
                          <m:sSubSup>
                            <m:sSubSupPr>
                              <m:ctrlPr>
                                <a:rPr lang="en-US" i="1">
                                  <a:latin typeface="Cambria Math" panose="02040503050406030204" pitchFamily="18" charset="0"/>
                                </a:rPr>
                              </m:ctrlPr>
                            </m:sSubSup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r>
                                <a:rPr lang="en-US" i="1">
                                  <a:latin typeface="Cambria Math" panose="02040503050406030204" pitchFamily="18" charset="0"/>
                                </a:rPr>
                                <m:t>𝑄</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𝑎</m:t>
                              </m:r>
                            </m:e>
                          </m:d>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83223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087661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r>
                  <a:rPr lang="en-US" b="1" dirty="0"/>
                  <a:t>Note: </a:t>
                </a:r>
                <a:r>
                  <a:rPr lang="en-US" dirty="0"/>
                  <a:t>we can also use a slightly different loss function known as the </a:t>
                </a:r>
                <a:r>
                  <a:rPr lang="en-US" b="1" dirty="0"/>
                  <a:t>Huber loss</a:t>
                </a:r>
                <a:r>
                  <a:rPr lang="en-US" dirty="0"/>
                  <a:t>, which is slightly more robust to outliers.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m:rPr>
                                        <m:brk m:alnAt="7"/>
                                      </m:rPr>
                                      <a:rPr lang="en-US" b="0" i="1" smtClean="0">
                                        <a:latin typeface="Cambria Math" panose="02040503050406030204" pitchFamily="18" charset="0"/>
                                      </a:rPr>
                                      <m:t>1</m:t>
                                    </m:r>
                                  </m:num>
                                  <m:den>
                                    <m:r>
                                      <m:rPr>
                                        <m:brk m:alnAt="7"/>
                                      </m:rP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2</m:t>
                                    </m:r>
                                  </m:sup>
                                </m:sSup>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𝑑</m:t>
                                </m:r>
                              </m:e>
                            </m:mr>
                            <m:mr>
                              <m:e>
                                <m:r>
                                  <a:rPr lang="en-US" b="0" i="1" smtClean="0">
                                    <a:latin typeface="Cambria Math" panose="02040503050406030204" pitchFamily="18" charset="0"/>
                                  </a:rPr>
                                  <m:t>𝑑</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𝑑</m:t>
                                    </m:r>
                                  </m:e>
                                </m:d>
                              </m:e>
                              <m:e>
                                <m:r>
                                  <a:rPr lang="en-US" b="0" i="1" smtClean="0">
                                    <a:latin typeface="Cambria Math" panose="02040503050406030204" pitchFamily="18" charset="0"/>
                                  </a:rPr>
                                  <m:t>𝑒𝑙𝑠𝑒</m:t>
                                </m:r>
                              </m:e>
                            </m:mr>
                          </m:m>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035315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82C156-7CB6-1563-789F-D5A14475FFB8}"/>
              </a:ext>
            </a:extLst>
          </p:cNvPr>
          <p:cNvSpPr>
            <a:spLocks noGrp="1"/>
          </p:cNvSpPr>
          <p:nvPr>
            <p:ph type="title"/>
          </p:nvPr>
        </p:nvSpPr>
        <p:spPr/>
        <p:txBody>
          <a:bodyPr/>
          <a:lstStyle/>
          <a:p>
            <a:r>
              <a:rPr lang="en-GB" dirty="0"/>
              <a:t>For those of you looking for something a bit more advanced! </a:t>
            </a:r>
          </a:p>
        </p:txBody>
      </p:sp>
      <p:sp>
        <p:nvSpPr>
          <p:cNvPr id="6" name="Text Placeholder 5">
            <a:extLst>
              <a:ext uri="{FF2B5EF4-FFF2-40B4-BE49-F238E27FC236}">
                <a16:creationId xmlns:a16="http://schemas.microsoft.com/office/drawing/2014/main" id="{EF313B90-C764-0644-FC3F-9B029E83C2E3}"/>
              </a:ext>
            </a:extLst>
          </p:cNvPr>
          <p:cNvSpPr>
            <a:spLocks noGrp="1"/>
          </p:cNvSpPr>
          <p:nvPr>
            <p:ph type="body" idx="1"/>
          </p:nvPr>
        </p:nvSpPr>
        <p:spPr/>
        <p:txBody>
          <a:bodyPr/>
          <a:lstStyle/>
          <a:p>
            <a:r>
              <a:rPr lang="en-GB" dirty="0"/>
              <a:t>Definitely out-of-scope, but interesting nonetheless!</a:t>
            </a:r>
          </a:p>
        </p:txBody>
      </p:sp>
    </p:spTree>
    <p:extLst>
      <p:ext uri="{BB962C8B-B14F-4D97-AF65-F5344CB8AC3E}">
        <p14:creationId xmlns:p14="http://schemas.microsoft.com/office/powerpoint/2010/main" val="260732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2645681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Trainer function</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trainer function will play the game 500 times.</a:t>
                </a:r>
              </a:p>
              <a:p>
                <a:r>
                  <a:rPr lang="en-US" dirty="0"/>
                  <a:t>Keep track of different histories over the 500 games.</a:t>
                </a:r>
              </a:p>
              <a:p>
                <a:r>
                  <a:rPr lang="en-US" dirty="0"/>
                  <a:t>Sample from history to train our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Backpropagate with mixed main and target </a:t>
                </a:r>
                <a14:m>
                  <m:oMath xmlns:m="http://schemas.openxmlformats.org/officeDocument/2006/math">
                    <m:r>
                      <a:rPr lang="en-US" i="1" dirty="0" smtClean="0">
                        <a:latin typeface="Cambria Math" panose="02040503050406030204" pitchFamily="18" charset="0"/>
                      </a:rPr>
                      <m:t>𝑄</m:t>
                    </m:r>
                  </m:oMath>
                </a14:m>
                <a:r>
                  <a:rPr lang="en-US" dirty="0"/>
                  <a:t>-networks values.</a:t>
                </a:r>
              </a:p>
              <a:p>
                <a:r>
                  <a:rPr lang="en-US" dirty="0"/>
                  <a:t>Occasionally update the target network.</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70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95AD611F-4E53-42B1-9646-C6174B181B72}"/>
              </a:ext>
            </a:extLst>
          </p:cNvPr>
          <p:cNvPicPr>
            <a:picLocks noChangeAspect="1"/>
          </p:cNvPicPr>
          <p:nvPr/>
        </p:nvPicPr>
        <p:blipFill rotWithShape="1">
          <a:blip r:embed="rId3"/>
          <a:srcRect l="10577" t="18666" r="69615" b="12000"/>
          <a:stretch/>
        </p:blipFill>
        <p:spPr>
          <a:xfrm>
            <a:off x="6146802" y="136619"/>
            <a:ext cx="6019798" cy="6584762"/>
          </a:xfrm>
          <a:prstGeom prst="rect">
            <a:avLst/>
          </a:prstGeom>
        </p:spPr>
      </p:pic>
    </p:spTree>
    <p:extLst>
      <p:ext uri="{BB962C8B-B14F-4D97-AF65-F5344CB8AC3E}">
        <p14:creationId xmlns:p14="http://schemas.microsoft.com/office/powerpoint/2010/main" val="3559974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Training results</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RL agent will learn to balance the pole on the cart, by playing the game.</a:t>
                </a:r>
              </a:p>
              <a:p>
                <a:r>
                  <a:rPr lang="en-US" dirty="0"/>
                  <a:t>Can display the length of each game/episode to see the progression!</a:t>
                </a:r>
              </a:p>
              <a:p>
                <a:endParaRPr lang="en-US" dirty="0"/>
              </a:p>
              <a:p>
                <a:r>
                  <a:rPr lang="en-US" dirty="0"/>
                  <a:t>This RL approach of training some DNNs to replace the </a:t>
                </a:r>
                <a14:m>
                  <m:oMath xmlns:m="http://schemas.openxmlformats.org/officeDocument/2006/math">
                    <m:r>
                      <a:rPr lang="en-US" i="1" dirty="0" smtClean="0">
                        <a:latin typeface="Cambria Math" panose="02040503050406030204" pitchFamily="18" charset="0"/>
                      </a:rPr>
                      <m:t>𝑄</m:t>
                    </m:r>
                  </m:oMath>
                </a14:m>
                <a:r>
                  <a:rPr lang="en-US" dirty="0"/>
                  <a:t> functions is commonly referred to as </a:t>
                </a:r>
                <a:r>
                  <a:rPr lang="en-US" b="1" dirty="0">
                    <a:solidFill>
                      <a:srgbClr val="00B050"/>
                    </a:solidFill>
                  </a:rPr>
                  <a:t>Deep </a:t>
                </a:r>
                <a14:m>
                  <m:oMath xmlns:m="http://schemas.openxmlformats.org/officeDocument/2006/math">
                    <m:r>
                      <a:rPr lang="en-US" b="1" i="1" dirty="0" smtClean="0">
                        <a:solidFill>
                          <a:srgbClr val="00B050"/>
                        </a:solidFill>
                        <a:latin typeface="Cambria Math" panose="02040503050406030204" pitchFamily="18" charset="0"/>
                      </a:rPr>
                      <m:t>𝑸</m:t>
                    </m:r>
                  </m:oMath>
                </a14:m>
                <a:r>
                  <a:rPr lang="en-US" b="1" dirty="0">
                    <a:solidFill>
                      <a:srgbClr val="00B050"/>
                    </a:solidFill>
                  </a:rPr>
                  <a:t>-learning</a:t>
                </a:r>
                <a:r>
                  <a:rPr lang="en-US" dirty="0"/>
                  <a:t>.</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A5A85DD-8E43-43C1-B017-98B21865202E}"/>
              </a:ext>
            </a:extLst>
          </p:cNvPr>
          <p:cNvPicPr>
            <a:picLocks noChangeAspect="1"/>
          </p:cNvPicPr>
          <p:nvPr/>
        </p:nvPicPr>
        <p:blipFill rotWithShape="1">
          <a:blip r:embed="rId3"/>
          <a:srcRect l="10642" t="46974" r="77051" b="25539"/>
          <a:stretch/>
        </p:blipFill>
        <p:spPr>
          <a:xfrm>
            <a:off x="7127631" y="3429000"/>
            <a:ext cx="4687277" cy="3271333"/>
          </a:xfrm>
          <a:prstGeom prst="rect">
            <a:avLst/>
          </a:prstGeom>
        </p:spPr>
      </p:pic>
      <p:pic>
        <p:nvPicPr>
          <p:cNvPr id="8" name="Picture 7">
            <a:extLst>
              <a:ext uri="{FF2B5EF4-FFF2-40B4-BE49-F238E27FC236}">
                <a16:creationId xmlns:a16="http://schemas.microsoft.com/office/drawing/2014/main" id="{78578F93-9341-4632-9659-4741C58808BE}"/>
              </a:ext>
            </a:extLst>
          </p:cNvPr>
          <p:cNvPicPr>
            <a:picLocks noChangeAspect="1"/>
          </p:cNvPicPr>
          <p:nvPr/>
        </p:nvPicPr>
        <p:blipFill rotWithShape="1">
          <a:blip r:embed="rId4"/>
          <a:srcRect l="10641" t="38154" r="70000" b="32718"/>
          <a:stretch/>
        </p:blipFill>
        <p:spPr>
          <a:xfrm>
            <a:off x="6096000" y="365125"/>
            <a:ext cx="6092540" cy="2864703"/>
          </a:xfrm>
          <a:prstGeom prst="rect">
            <a:avLst/>
          </a:prstGeom>
        </p:spPr>
      </p:pic>
    </p:spTree>
    <p:extLst>
      <p:ext uri="{BB962C8B-B14F-4D97-AF65-F5344CB8AC3E}">
        <p14:creationId xmlns:p14="http://schemas.microsoft.com/office/powerpoint/2010/main" val="35764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lstStyle/>
          <a:p>
            <a:r>
              <a:rPr lang="en-US" dirty="0"/>
              <a:t>Following this cart-pole balance idea…</a:t>
            </a:r>
            <a:endParaRPr lang="en-GB" dirty="0"/>
          </a:p>
        </p:txBody>
      </p:sp>
      <p:pic>
        <p:nvPicPr>
          <p:cNvPr id="5" name="Picture 4">
            <a:extLst>
              <a:ext uri="{FF2B5EF4-FFF2-40B4-BE49-F238E27FC236}">
                <a16:creationId xmlns:a16="http://schemas.microsoft.com/office/drawing/2014/main" id="{C3D3F2A6-0456-45AE-B314-9457619DC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978" y="2180493"/>
            <a:ext cx="5782260" cy="3812198"/>
          </a:xfrm>
          <a:prstGeom prst="rect">
            <a:avLst/>
          </a:prstGeom>
        </p:spPr>
      </p:pic>
      <p:sp>
        <p:nvSpPr>
          <p:cNvPr id="6" name="Content Placeholder 2">
            <a:extLst>
              <a:ext uri="{FF2B5EF4-FFF2-40B4-BE49-F238E27FC236}">
                <a16:creationId xmlns:a16="http://schemas.microsoft.com/office/drawing/2014/main" id="{D310B019-2897-4D6B-8500-D67A964AE4B8}"/>
              </a:ext>
            </a:extLst>
          </p:cNvPr>
          <p:cNvSpPr>
            <a:spLocks noGrp="1"/>
          </p:cNvSpPr>
          <p:nvPr>
            <p:ph sz="half" idx="1"/>
          </p:nvPr>
        </p:nvSpPr>
        <p:spPr>
          <a:xfrm>
            <a:off x="838200" y="1825624"/>
            <a:ext cx="5181600" cy="5032375"/>
          </a:xfrm>
        </p:spPr>
        <p:txBody>
          <a:bodyPr>
            <a:normAutofit/>
          </a:bodyPr>
          <a:lstStyle/>
          <a:p>
            <a:r>
              <a:rPr lang="en-US" dirty="0"/>
              <a:t>Train an AI to keep a robot on its feet, despite some </a:t>
            </a:r>
            <a:r>
              <a:rPr lang="en-US" i="1" dirty="0"/>
              <a:t>“minor environment perturbations”</a:t>
            </a:r>
            <a:br>
              <a:rPr lang="en-US" i="1" dirty="0"/>
            </a:br>
            <a:r>
              <a:rPr lang="en-US" i="1" dirty="0"/>
              <a:t>(a polite way of saying you kick the hell out of the robot for fun).</a:t>
            </a:r>
          </a:p>
          <a:p>
            <a:r>
              <a:rPr lang="en-US" dirty="0"/>
              <a:t>Video: </a:t>
            </a:r>
            <a:r>
              <a:rPr lang="en-US" dirty="0">
                <a:hlinkClick r:id="rId3"/>
              </a:rPr>
              <a:t>https://www.youtube.com/watch?v=NR32ULxbjYc</a:t>
            </a:r>
            <a:r>
              <a:rPr lang="en-US" dirty="0"/>
              <a:t> </a:t>
            </a:r>
          </a:p>
          <a:p>
            <a:r>
              <a:rPr lang="en-US" b="1" dirty="0" err="1">
                <a:solidFill>
                  <a:schemeClr val="accent2">
                    <a:lumMod val="50000"/>
                  </a:schemeClr>
                </a:solidFill>
              </a:rPr>
              <a:t>BostonDynamics</a:t>
            </a:r>
            <a:r>
              <a:rPr lang="en-US" dirty="0"/>
              <a:t> blog: </a:t>
            </a:r>
            <a:r>
              <a:rPr lang="en-US" dirty="0">
                <a:hlinkClick r:id="rId4"/>
              </a:rPr>
              <a:t>https://blog.bostondynamics.com/</a:t>
            </a:r>
            <a:endParaRPr lang="en-US" dirty="0"/>
          </a:p>
          <a:p>
            <a:endParaRPr lang="en-GB" dirty="0"/>
          </a:p>
        </p:txBody>
      </p:sp>
    </p:spTree>
    <p:extLst>
      <p:ext uri="{BB962C8B-B14F-4D97-AF65-F5344CB8AC3E}">
        <p14:creationId xmlns:p14="http://schemas.microsoft.com/office/powerpoint/2010/main" val="129415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normAutofit/>
          </a:bodyPr>
          <a:lstStyle/>
          <a:p>
            <a:r>
              <a:rPr lang="en-US" dirty="0"/>
              <a:t>Following this idea of using computer vision to identify state and act…</a:t>
            </a:r>
            <a:endParaRPr lang="en-GB" dirty="0"/>
          </a:p>
        </p:txBody>
      </p:sp>
      <p:sp>
        <p:nvSpPr>
          <p:cNvPr id="3" name="Content Placeholder 2">
            <a:extLst>
              <a:ext uri="{FF2B5EF4-FFF2-40B4-BE49-F238E27FC236}">
                <a16:creationId xmlns:a16="http://schemas.microsoft.com/office/drawing/2014/main" id="{CA572290-A04A-43A3-A425-B7155AEE63E5}"/>
              </a:ext>
            </a:extLst>
          </p:cNvPr>
          <p:cNvSpPr>
            <a:spLocks noGrp="1"/>
          </p:cNvSpPr>
          <p:nvPr>
            <p:ph sz="half" idx="1"/>
          </p:nvPr>
        </p:nvSpPr>
        <p:spPr>
          <a:xfrm>
            <a:off x="838200" y="1825624"/>
            <a:ext cx="5181600" cy="5032375"/>
          </a:xfrm>
        </p:spPr>
        <p:txBody>
          <a:bodyPr>
            <a:normAutofit/>
          </a:bodyPr>
          <a:lstStyle/>
          <a:p>
            <a:r>
              <a:rPr lang="en-US" dirty="0"/>
              <a:t>Train an AI to play video games with Deep Reinforcement Learning (</a:t>
            </a:r>
            <a:r>
              <a:rPr lang="en-US" dirty="0" err="1"/>
              <a:t>Mnih</a:t>
            </a:r>
            <a:r>
              <a:rPr lang="en-US" dirty="0"/>
              <a:t>, 2013)!</a:t>
            </a:r>
          </a:p>
          <a:p>
            <a:r>
              <a:rPr lang="en-US" dirty="0"/>
              <a:t>Paper: </a:t>
            </a:r>
            <a:r>
              <a:rPr lang="en-US" dirty="0">
                <a:hlinkClick r:id="rId2"/>
              </a:rPr>
              <a:t>https://www.cs.toronto.edu/~vmnih/docs/dqn.pdf</a:t>
            </a:r>
            <a:r>
              <a:rPr lang="en-US" dirty="0"/>
              <a:t> </a:t>
            </a:r>
          </a:p>
          <a:p>
            <a:r>
              <a:rPr lang="en-US" dirty="0"/>
              <a:t>Video: </a:t>
            </a:r>
            <a:r>
              <a:rPr lang="en-US" dirty="0">
                <a:hlinkClick r:id="rId3"/>
              </a:rPr>
              <a:t>https://www.youtube.com/watch?v=TmPfTpjtdgg</a:t>
            </a:r>
            <a:r>
              <a:rPr lang="en-US" dirty="0"/>
              <a:t> </a:t>
            </a:r>
            <a:endParaRPr lang="en-GB" dirty="0"/>
          </a:p>
        </p:txBody>
      </p:sp>
      <p:pic>
        <p:nvPicPr>
          <p:cNvPr id="6" name="Picture 5">
            <a:extLst>
              <a:ext uri="{FF2B5EF4-FFF2-40B4-BE49-F238E27FC236}">
                <a16:creationId xmlns:a16="http://schemas.microsoft.com/office/drawing/2014/main" id="{0FC2796A-8E3F-4DAE-9D08-F6E46684D5D6}"/>
              </a:ext>
            </a:extLst>
          </p:cNvPr>
          <p:cNvPicPr>
            <a:picLocks noChangeAspect="1"/>
          </p:cNvPicPr>
          <p:nvPr/>
        </p:nvPicPr>
        <p:blipFill rotWithShape="1">
          <a:blip r:embed="rId4"/>
          <a:srcRect l="60641" t="36717" r="21026" b="25539"/>
          <a:stretch/>
        </p:blipFill>
        <p:spPr>
          <a:xfrm>
            <a:off x="6045202" y="2063262"/>
            <a:ext cx="6146798" cy="3954584"/>
          </a:xfrm>
          <a:prstGeom prst="rect">
            <a:avLst/>
          </a:prstGeom>
        </p:spPr>
      </p:pic>
    </p:spTree>
    <p:extLst>
      <p:ext uri="{BB962C8B-B14F-4D97-AF65-F5344CB8AC3E}">
        <p14:creationId xmlns:p14="http://schemas.microsoft.com/office/powerpoint/2010/main" val="24481327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A representation problem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endParaRPr lang="en-GB" dirty="0"/>
              </a:p>
              <a:p>
                <a:r>
                  <a:rPr lang="en-US" b="1" dirty="0"/>
                  <a:t>And, even worse, for these problems, coming up with a closed form expression of the </a:t>
                </a:r>
                <a14:m>
                  <m:oMath xmlns:m="http://schemas.openxmlformats.org/officeDocument/2006/math">
                    <m:r>
                      <a:rPr lang="en-US" b="1" i="1" dirty="0" smtClean="0">
                        <a:latin typeface="Cambria Math" panose="02040503050406030204" pitchFamily="18" charset="0"/>
                      </a:rPr>
                      <m:t>𝑽</m:t>
                    </m:r>
                  </m:oMath>
                </a14:m>
                <a:r>
                  <a:rPr lang="en-US" b="1" dirty="0"/>
                  <a:t> and </a:t>
                </a:r>
                <a14:m>
                  <m:oMath xmlns:m="http://schemas.openxmlformats.org/officeDocument/2006/math">
                    <m:r>
                      <a:rPr lang="en-US" b="1" i="1" dirty="0" smtClean="0">
                        <a:latin typeface="Cambria Math" panose="02040503050406030204" pitchFamily="18" charset="0"/>
                      </a:rPr>
                      <m:t>𝑸</m:t>
                    </m:r>
                  </m:oMath>
                </a14:m>
                <a:r>
                  <a:rPr lang="en-US" b="1" dirty="0"/>
                  <a:t> functions might prove challenging.</a:t>
                </a:r>
                <a:endParaRPr lang="en-GB" b="1"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D034855-2ECE-44CA-BF6E-E512CCF4A881}"/>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9670267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Example: </a:t>
            </a:r>
            <a:r>
              <a:rPr lang="en-US" dirty="0"/>
              <a:t>the cart-pole problem.</a:t>
            </a:r>
          </a:p>
          <a:p>
            <a:r>
              <a:rPr lang="en-US" b="1" dirty="0"/>
              <a:t>State: </a:t>
            </a:r>
            <a:r>
              <a:rPr lang="en-US" dirty="0"/>
              <a:t>our current visualization of the cart (i.e. an image).</a:t>
            </a:r>
          </a:p>
          <a:p>
            <a:r>
              <a:rPr lang="en-US" b="1" dirty="0"/>
              <a:t>Actions: </a:t>
            </a:r>
            <a:r>
              <a:rPr lang="en-US" dirty="0"/>
              <a:t>2 of them, go left or go right at a fixed speed.</a:t>
            </a:r>
          </a:p>
          <a:p>
            <a:r>
              <a:rPr lang="en-US" b="1" dirty="0"/>
              <a:t>Reward: </a:t>
            </a:r>
            <a:r>
              <a:rPr lang="en-US" dirty="0"/>
              <a:t>+1 for each unit of time where the cart does not leave the screen and the pole does not fall below a certain angle.</a:t>
            </a:r>
          </a:p>
          <a:p>
            <a:r>
              <a:rPr lang="en-US" b="1" dirty="0"/>
              <a:t>Next state generation: </a:t>
            </a:r>
            <a:r>
              <a:rPr lang="en-US" dirty="0"/>
              <a:t>cart and pole both follow simple programmed rules of physics.</a:t>
            </a:r>
          </a:p>
          <a:p>
            <a:endParaRPr lang="en-GB" b="1" dirty="0"/>
          </a:p>
        </p:txBody>
      </p:sp>
      <p:pic>
        <p:nvPicPr>
          <p:cNvPr id="6" name="Picture 5">
            <a:extLst>
              <a:ext uri="{FF2B5EF4-FFF2-40B4-BE49-F238E27FC236}">
                <a16:creationId xmlns:a16="http://schemas.microsoft.com/office/drawing/2014/main" id="{B23379A7-8E6C-49D8-BDC9-82F0979839CC}"/>
              </a:ext>
            </a:extLst>
          </p:cNvPr>
          <p:cNvPicPr>
            <a:picLocks noChangeAspect="1"/>
          </p:cNvPicPr>
          <p:nvPr/>
        </p:nvPicPr>
        <p:blipFill>
          <a:blip r:embed="rId2">
            <a:extLst>
              <a:ext uri="{28A0092B-C50C-407E-A947-70E740481C1C}">
                <a14:useLocalDpi xmlns:a14="http://schemas.microsoft.com/office/drawing/2010/main" val="0"/>
              </a:ext>
            </a:extLst>
          </a:blip>
          <a:srcRect t="9883"/>
          <a:stretch/>
        </p:blipFill>
        <p:spPr>
          <a:xfrm>
            <a:off x="6869163" y="1825624"/>
            <a:ext cx="5322837" cy="4246929"/>
          </a:xfrm>
          <a:prstGeom prst="rect">
            <a:avLst/>
          </a:prstGeom>
        </p:spPr>
      </p:pic>
    </p:spTree>
    <p:extLst>
      <p:ext uri="{BB962C8B-B14F-4D97-AF65-F5344CB8AC3E}">
        <p14:creationId xmlns:p14="http://schemas.microsoft.com/office/powerpoint/2010/main" val="1277121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p>
              <a:p>
                <a:endParaRPr lang="en-US" dirty="0"/>
              </a:p>
              <a:p>
                <a:r>
                  <a:rPr lang="en-US" b="1" dirty="0"/>
                  <a:t>How do we address this issue?</a:t>
                </a:r>
              </a:p>
              <a:p>
                <a:r>
                  <a:rPr lang="en-US" b="1" dirty="0"/>
                  <a:t>Give it to an AI! (as usual)</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34DAAF82-4704-48AF-BE26-C2B02AA7ADB4}"/>
              </a:ext>
            </a:extLst>
          </p:cNvPr>
          <p:cNvPicPr>
            <a:picLocks noChangeAspect="1"/>
          </p:cNvPicPr>
          <p:nvPr/>
        </p:nvPicPr>
        <p:blipFill>
          <a:blip r:embed="rId3">
            <a:extLst>
              <a:ext uri="{28A0092B-C50C-407E-A947-70E740481C1C}">
                <a14:useLocalDpi xmlns:a14="http://schemas.microsoft.com/office/drawing/2010/main" val="0"/>
              </a:ext>
            </a:extLst>
          </a:blip>
          <a:srcRect t="17342"/>
          <a:stretch/>
        </p:blipFill>
        <p:spPr>
          <a:xfrm>
            <a:off x="6869163" y="2177143"/>
            <a:ext cx="5322837" cy="3895410"/>
          </a:xfrm>
          <a:prstGeom prst="rect">
            <a:avLst/>
          </a:prstGeom>
        </p:spPr>
      </p:pic>
    </p:spTree>
    <p:extLst>
      <p:ext uri="{BB962C8B-B14F-4D97-AF65-F5344CB8AC3E}">
        <p14:creationId xmlns:p14="http://schemas.microsoft.com/office/powerpoint/2010/main" val="217772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Solution: </a:t>
                </a:r>
                <a:r>
                  <a:rPr lang="en-US" dirty="0"/>
                  <a:t>replace the </a:t>
                </a:r>
                <a14:m>
                  <m:oMath xmlns:m="http://schemas.openxmlformats.org/officeDocument/2006/math">
                    <m:r>
                      <a:rPr lang="en-US" i="1" dirty="0" smtClean="0">
                        <a:latin typeface="Cambria Math" panose="02040503050406030204" pitchFamily="18" charset="0"/>
                      </a:rPr>
                      <m:t>𝑄</m:t>
                    </m:r>
                  </m:oMath>
                </a14:m>
                <a:r>
                  <a:rPr lang="en-US" dirty="0"/>
                  <a:t>-table with a Deep Neural Network, whose job is to estimate the value of each action (left/right) in the current state.</a:t>
                </a:r>
              </a:p>
              <a:p>
                <a:r>
                  <a:rPr lang="en-US" dirty="0"/>
                  <a:t>The objective is then to train, just like before with our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b="1" dirty="0"/>
                  <a:t>However, we are no longer changing the table values but the Neural Net parameters!</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58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00433BD-1CCE-4138-83C9-2258B750D76E}"/>
              </a:ext>
            </a:extLst>
          </p:cNvPr>
          <p:cNvPicPr>
            <a:picLocks noChangeAspect="1"/>
          </p:cNvPicPr>
          <p:nvPr/>
        </p:nvPicPr>
        <p:blipFill rotWithShape="1">
          <a:blip r:embed="rId3"/>
          <a:srcRect l="10577" t="24411" r="67308" b="27589"/>
          <a:stretch/>
        </p:blipFill>
        <p:spPr>
          <a:xfrm>
            <a:off x="6142593" y="1977291"/>
            <a:ext cx="6049407" cy="4103078"/>
          </a:xfrm>
          <a:prstGeom prst="rect">
            <a:avLst/>
          </a:prstGeom>
        </p:spPr>
      </p:pic>
    </p:spTree>
    <p:extLst>
      <p:ext uri="{BB962C8B-B14F-4D97-AF65-F5344CB8AC3E}">
        <p14:creationId xmlns:p14="http://schemas.microsoft.com/office/powerpoint/2010/main" val="238100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p:txBody>
              <a:bodyPr>
                <a:normAutofit/>
              </a:bodyPr>
              <a:lstStyle/>
              <a:p>
                <a:r>
                  <a:rPr lang="en-US" dirty="0"/>
                  <a:t>On each round of the game, use the </a:t>
                </a:r>
                <a14:m>
                  <m:oMath xmlns:m="http://schemas.openxmlformats.org/officeDocument/2006/math">
                    <m:r>
                      <a:rPr lang="en-US" i="1" dirty="0" smtClean="0">
                        <a:latin typeface="Cambria Math" panose="02040503050406030204" pitchFamily="18" charset="0"/>
                      </a:rPr>
                      <m:t>𝑄</m:t>
                    </m:r>
                  </m:oMath>
                </a14:m>
                <a:r>
                  <a:rPr lang="en-US" dirty="0"/>
                  <a:t> network to compute the</a:t>
                </a:r>
                <a:br>
                  <a:rPr lang="en-US" dirty="0"/>
                </a:br>
                <a14:m>
                  <m:oMath xmlns:m="http://schemas.openxmlformats.org/officeDocument/2006/math">
                    <m:r>
                      <a:rPr lang="en-US" i="1" dirty="0" smtClean="0">
                        <a:latin typeface="Cambria Math" panose="02040503050406030204" pitchFamily="18" charset="0"/>
                      </a:rPr>
                      <m:t>𝑄</m:t>
                    </m:r>
                  </m:oMath>
                </a14:m>
                <a:r>
                  <a:rPr lang="en-US" dirty="0"/>
                  <a:t>-value of both actions (left/right) in the current state.</a:t>
                </a:r>
              </a:p>
              <a:p>
                <a:r>
                  <a:rPr lang="en-US" dirty="0"/>
                  <a:t>Use the one with the maximal value (</a:t>
                </a:r>
                <a:r>
                  <a:rPr lang="en-US" b="1" dirty="0"/>
                  <a:t>exploitation</a:t>
                </a:r>
                <a:r>
                  <a:rPr lang="en-US" dirty="0"/>
                  <a:t>) or a randomly chosen action (</a:t>
                </a:r>
                <a:r>
                  <a:rPr lang="en-US" b="1" dirty="0"/>
                  <a:t>exploration</a:t>
                </a:r>
                <a:r>
                  <a:rPr lang="en-US" dirty="0"/>
                  <a:t>).</a:t>
                </a:r>
              </a:p>
              <a:p>
                <a:r>
                  <a:rPr lang="en-US" dirty="0"/>
                  <a:t>Use </a:t>
                </a:r>
                <a14:m>
                  <m:oMath xmlns:m="http://schemas.openxmlformats.org/officeDocument/2006/math">
                    <m:r>
                      <a:rPr lang="en-US" b="1" i="1" smtClean="0">
                        <a:latin typeface="Cambria Math" panose="02040503050406030204" pitchFamily="18" charset="0"/>
                      </a:rPr>
                      <m:t>𝝐</m:t>
                    </m:r>
                  </m:oMath>
                </a14:m>
                <a:r>
                  <a:rPr lang="en-US" b="1" dirty="0"/>
                  <a:t>-greedy policy </a:t>
                </a:r>
                <a:r>
                  <a:rPr lang="en-US" dirty="0"/>
                  <a:t>to decide how to explore/exploit.</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9A075B5-1387-4E23-87E9-2274953E6F5B}"/>
              </a:ext>
            </a:extLst>
          </p:cNvPr>
          <p:cNvPicPr>
            <a:picLocks noChangeAspect="1"/>
          </p:cNvPicPr>
          <p:nvPr/>
        </p:nvPicPr>
        <p:blipFill rotWithShape="1">
          <a:blip r:embed="rId3"/>
          <a:srcRect l="10449" t="45539" r="63654" b="28820"/>
          <a:stretch/>
        </p:blipFill>
        <p:spPr>
          <a:xfrm>
            <a:off x="1477107" y="4111004"/>
            <a:ext cx="8878277" cy="2746996"/>
          </a:xfrm>
          <a:prstGeom prst="rect">
            <a:avLst/>
          </a:prstGeom>
        </p:spPr>
      </p:pic>
    </p:spTree>
    <p:extLst>
      <p:ext uri="{BB962C8B-B14F-4D97-AF65-F5344CB8AC3E}">
        <p14:creationId xmlns:p14="http://schemas.microsoft.com/office/powerpoint/2010/main" val="1233052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3717161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r>
                  <a:rPr lang="en-US" b="1" dirty="0"/>
                  <a:t>Core idea for memory replay: </a:t>
                </a:r>
                <a:r>
                  <a:rPr lang="en-US" dirty="0"/>
                  <a:t>we are trying to approximate a complex, nonlinear function </a:t>
                </a:r>
                <a14:m>
                  <m:oMath xmlns:m="http://schemas.openxmlformats.org/officeDocument/2006/math">
                    <m:r>
                      <a:rPr lang="en-US" i="1" dirty="0" smtClean="0">
                        <a:latin typeface="Cambria Math" panose="02040503050406030204" pitchFamily="18" charset="0"/>
                      </a:rPr>
                      <m:t>𝑄</m:t>
                    </m:r>
                  </m:oMath>
                </a14:m>
                <a:r>
                  <a:rPr lang="en-US" dirty="0"/>
                  <a:t>, with a Neural Network.</a:t>
                </a:r>
              </a:p>
              <a:p>
                <a:r>
                  <a:rPr lang="en-US" dirty="0"/>
                  <a:t>To do this, we must calculate targets using the </a:t>
                </a:r>
                <a:r>
                  <a:rPr lang="en-US" b="1" dirty="0"/>
                  <a:t>Bellman</a:t>
                </a:r>
                <a:r>
                  <a:rPr lang="en-US" dirty="0"/>
                  <a:t> </a:t>
                </a:r>
                <a:r>
                  <a:rPr lang="en-US" b="1" dirty="0"/>
                  <a:t>equation</a:t>
                </a:r>
                <a:r>
                  <a:rPr lang="en-US" dirty="0"/>
                  <a:t> and then consider that we have a </a:t>
                </a:r>
                <a:r>
                  <a:rPr lang="en-US" b="1" dirty="0"/>
                  <a:t>supervised</a:t>
                </a:r>
                <a:r>
                  <a:rPr lang="en-US" dirty="0"/>
                  <a:t> </a:t>
                </a:r>
                <a:r>
                  <a:rPr lang="en-US" b="1" dirty="0"/>
                  <a:t>learning</a:t>
                </a:r>
                <a:r>
                  <a:rPr lang="en-US" dirty="0"/>
                  <a:t> problem at hand. </a:t>
                </a:r>
              </a:p>
              <a:p>
                <a:r>
                  <a:rPr lang="en-US" b="1" dirty="0"/>
                  <a:t>Important:</a:t>
                </a:r>
                <a:r>
                  <a:rPr lang="en-US" dirty="0"/>
                  <a:t> However, one of the fundamental requirements for SGD optimization is that the training data is independent and identically distributed and when the Agent interacts with the game, the sequence of experience tuples can be highly correlated.</a:t>
                </a:r>
              </a:p>
              <a:p>
                <a:r>
                  <a:rPr lang="en-US" dirty="0"/>
                  <a:t>The naive </a:t>
                </a:r>
                <a14:m>
                  <m:oMath xmlns:m="http://schemas.openxmlformats.org/officeDocument/2006/math">
                    <m:r>
                      <a:rPr lang="en-US" i="1" dirty="0" smtClean="0">
                        <a:latin typeface="Cambria Math" panose="02040503050406030204" pitchFamily="18" charset="0"/>
                      </a:rPr>
                      <m:t>𝑄</m:t>
                    </m:r>
                  </m:oMath>
                </a14:m>
                <a:r>
                  <a:rPr lang="en-US" dirty="0"/>
                  <a:t>-learning algorithm that learns from each of these experiences tuples in sequential order runs the risk of getting swayed by the effects of this correlation.</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870"/>
                </a:stretch>
              </a:blipFill>
            </p:spPr>
            <p:txBody>
              <a:bodyPr/>
              <a:lstStyle/>
              <a:p>
                <a:r>
                  <a:rPr lang="en-GB">
                    <a:noFill/>
                  </a:rPr>
                  <a:t> </a:t>
                </a:r>
              </a:p>
            </p:txBody>
          </p:sp>
        </mc:Fallback>
      </mc:AlternateContent>
    </p:spTree>
    <p:extLst>
      <p:ext uri="{BB962C8B-B14F-4D97-AF65-F5344CB8AC3E}">
        <p14:creationId xmlns:p14="http://schemas.microsoft.com/office/powerpoint/2010/main" val="629423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6739</TotalTime>
  <Words>1669</Words>
  <Application>Microsoft Office PowerPoint</Application>
  <PresentationFormat>Widescreen</PresentationFormat>
  <Paragraphs>113</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Office Theme</vt:lpstr>
      <vt:lpstr>50.039 Theory and Practice of Deep Learning W11-S3bonus More on Deep Q-learning Reinforcement Learning </vt:lpstr>
      <vt:lpstr>For those of you looking for something a bit more advanced! </vt:lpstr>
      <vt:lpstr>A representation problem</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Trainer function</vt:lpstr>
      <vt:lpstr>Training results</vt:lpstr>
      <vt:lpstr>Following this cart-pole balance idea…</vt:lpstr>
      <vt:lpstr>Following this idea of using computer vision to identify state and 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250</cp:revision>
  <dcterms:created xsi:type="dcterms:W3CDTF">2021-03-10T09:35:15Z</dcterms:created>
  <dcterms:modified xsi:type="dcterms:W3CDTF">2025-04-09T09:20:29Z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2022-10-31T05:39:08Z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117191e4-d3ee-471d-97c0-84024423db9f</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